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87" r:id="rId8"/>
    <p:sldId id="288" r:id="rId9"/>
    <p:sldId id="289" r:id="rId10"/>
    <p:sldId id="279" r:id="rId11"/>
    <p:sldId id="281" r:id="rId12"/>
    <p:sldId id="280" r:id="rId13"/>
    <p:sldId id="282" r:id="rId14"/>
    <p:sldId id="283" r:id="rId15"/>
    <p:sldId id="290" r:id="rId16"/>
    <p:sldId id="284" r:id="rId17"/>
    <p:sldId id="291" r:id="rId18"/>
    <p:sldId id="277" r:id="rId19"/>
    <p:sldId id="285" r:id="rId20"/>
    <p:sldId id="286" r:id="rId21"/>
    <p:sldId id="263" r:id="rId22"/>
    <p:sldId id="29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EAF"/>
    <a:srgbClr val="658F29"/>
    <a:srgbClr val="383A2A"/>
    <a:srgbClr val="E3E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4E2B2-527C-4D50-9F0C-996C049E07C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C88DF-246C-4B3D-BBF4-B3DB560BE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089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C88DF-246C-4B3D-BBF4-B3DB560BE18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65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B732-4094-4669-9C43-9E816EBEC124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A27A-37C1-4595-80D9-60F8337B8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1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B732-4094-4669-9C43-9E816EBEC124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A27A-37C1-4595-80D9-60F8337B8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096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B732-4094-4669-9C43-9E816EBEC124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A27A-37C1-4595-80D9-60F8337B8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63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B732-4094-4669-9C43-9E816EBEC124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A27A-37C1-4595-80D9-60F8337B8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633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B732-4094-4669-9C43-9E816EBEC124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A27A-37C1-4595-80D9-60F8337B8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36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B732-4094-4669-9C43-9E816EBEC124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A27A-37C1-4595-80D9-60F8337B8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99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B732-4094-4669-9C43-9E816EBEC124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A27A-37C1-4595-80D9-60F8337B8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90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B732-4094-4669-9C43-9E816EBEC124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A27A-37C1-4595-80D9-60F8337B8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94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B732-4094-4669-9C43-9E816EBEC124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A27A-37C1-4595-80D9-60F8337B8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162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B732-4094-4669-9C43-9E816EBEC124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A27A-37C1-4595-80D9-60F8337B8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08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B732-4094-4669-9C43-9E816EBEC124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A27A-37C1-4595-80D9-60F8337B8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28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AB732-4094-4669-9C43-9E816EBEC124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9A27A-37C1-4595-80D9-60F8337B8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32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6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19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microsoft.com/office/2007/relationships/hdphoto" Target="../media/hdphoto20.wdp"/><Relationship Id="rId10" Type="http://schemas.openxmlformats.org/officeDocument/2006/relationships/image" Target="../media/image60.jpeg"/><Relationship Id="rId4" Type="http://schemas.openxmlformats.org/officeDocument/2006/relationships/image" Target="../media/image55.pn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atoshihany.ru/city/social/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9268" y="1988840"/>
            <a:ext cx="7605464" cy="23876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РАБОТА</a:t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ОБЩЕСТВЕННОГО СОВЕТА 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3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3200" dirty="0" smtClean="0">
                <a:latin typeface="Century Gothic" panose="020B0502020202020204" pitchFamily="34" charset="0"/>
              </a:rPr>
              <a:t>городского округа Шиханы</a:t>
            </a:r>
            <a:br>
              <a:rPr lang="ru-RU" sz="3200" dirty="0" smtClean="0">
                <a:latin typeface="Century Gothic" panose="020B0502020202020204" pitchFamily="34" charset="0"/>
              </a:rPr>
            </a:br>
            <a:r>
              <a:rPr lang="ru-RU" sz="3200" dirty="0" smtClean="0">
                <a:latin typeface="Century Gothic" panose="020B0502020202020204" pitchFamily="34" charset="0"/>
              </a:rPr>
              <a:t>Саратовской области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5800" y="6165304"/>
            <a:ext cx="7772400" cy="4839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2018 г.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711174"/>
            <a:ext cx="3614535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212" y="1421546"/>
            <a:ext cx="3591323" cy="2045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421546"/>
            <a:ext cx="3240177" cy="2027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pic>
        <p:nvPicPr>
          <p:cNvPr id="6" name="Picture 4" descr="D:\Отчеты за 2017 и 2018 г\11\бокова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711174"/>
            <a:ext cx="3240177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10102" y="331574"/>
            <a:ext cx="62622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В ПУБЛИЧНЫХ И ОБЩЕСТВЕННЫХ СЛУШАНИЯХ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1091627"/>
            <a:ext cx="58576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Century Gothic" panose="020B0502020202020204" pitchFamily="34" charset="0"/>
              </a:rPr>
              <a:t>Публичные слушания по вопросам социально-экономического развития ЗАТО Шиханы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3487366"/>
            <a:ext cx="6319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Century Gothic" panose="020B0502020202020204" pitchFamily="34" charset="0"/>
              </a:rPr>
              <a:t>Общественные слушания по внесению изменений в правила землепользования и застройки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5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006531"/>
            <a:ext cx="3789817" cy="2519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988840"/>
            <a:ext cx="3816424" cy="2537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249770"/>
            <a:ext cx="7452320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10102" y="331574"/>
            <a:ext cx="67982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В РАБОТЕ КОМИССИЙ , РАБОЧИХ ГРУПП ЗАТО ШИХАНЫ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826" y="1582237"/>
            <a:ext cx="1970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Комиссия по приватизации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имущества ЗАТО Шиханы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4585" y="1606421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Комиссия по вопросам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миграционной политики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9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84" y="2443186"/>
            <a:ext cx="2948390" cy="2211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209410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В ПРИЕМАХ  ГЛАВЫ,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ДЕПУТАТОВ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ОБЛДУМЫ И ГОРСОБРАНИЯ НАСЕЛЕНИЯ ГОРОДА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58" y="2459780"/>
            <a:ext cx="2926264" cy="2194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1675529"/>
            <a:ext cx="2229233" cy="2996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461400" y="1848829"/>
            <a:ext cx="20762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Совместный прием граждан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с главой ЗАТО Шиханы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А. Татариновым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10136" y="1865423"/>
            <a:ext cx="21836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Совместный прием граждан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депутатом Саратовской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областной Думы А. Наумовым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9650" y="1092968"/>
            <a:ext cx="23342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Совместный прием граждан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депутатом Саратовской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областной Думы В. Агафоновым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2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54" y="3471502"/>
            <a:ext cx="3320137" cy="2164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D:\Отчеты за 2017 и 2018 г\11\круглый стол 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936" y="3543512"/>
            <a:ext cx="4478669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09410"/>
            <a:ext cx="7087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 В ЗАСЕДАНИЯ «КРУГЛЫХ СТОЛОВ», </a:t>
            </a: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ВСТРЕЧАХ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 ОБЩЕСТВЕННО-ВАЖНЫМ ПРОБЛЕМАМ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7714" y="1196752"/>
            <a:ext cx="4392488" cy="1800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101" y="1196752"/>
            <a:ext cx="3310587" cy="1799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263521" y="2975407"/>
            <a:ext cx="4296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О деятельности рабочей группы, созданной на базе комиссии по безопасности дорожного движения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5904" y="2989533"/>
            <a:ext cx="4296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«Круглый стол» совместно с Общественным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советом, ветеранами ВОВ и труда и полицией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904" y="5596457"/>
            <a:ext cx="4296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Тематическая встреча с Пенсионным Фондом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по вопросам пенсионного обеспечения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86824" y="5559736"/>
            <a:ext cx="4296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Работа ОС, Совета ветеранов и полиции по</a:t>
            </a:r>
            <a:br>
              <a:rPr lang="ru-RU" sz="1000" dirty="0" smtClean="0">
                <a:latin typeface="Century Gothic" panose="020B0502020202020204" pitchFamily="34" charset="0"/>
              </a:rPr>
            </a:br>
            <a:r>
              <a:rPr lang="ru-RU" sz="1000" dirty="0" smtClean="0">
                <a:latin typeface="Century Gothic" panose="020B0502020202020204" pitchFamily="34" charset="0"/>
              </a:rPr>
              <a:t>предупреждению правонарушений</a:t>
            </a:r>
            <a:endParaRPr lang="ru-RU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0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378" y="3506926"/>
            <a:ext cx="2870269" cy="2154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041290" y="3506926"/>
            <a:ext cx="2861778" cy="2154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671" y="3506926"/>
            <a:ext cx="2653309" cy="2154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631" y="1340768"/>
            <a:ext cx="2751849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423" y="1334883"/>
            <a:ext cx="2927153" cy="2022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7"/>
          <a:stretch/>
        </p:blipFill>
        <p:spPr>
          <a:xfrm>
            <a:off x="229761" y="1335292"/>
            <a:ext cx="2793361" cy="2021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36421" y="362112"/>
            <a:ext cx="70872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ГОРОДСКИХ И ОБЛАСТНЫХ МЕРОПРИЯТИЯХ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746" y="3500438"/>
            <a:ext cx="2664296" cy="2142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859" y="3500438"/>
            <a:ext cx="2856659" cy="2142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930" y="3500438"/>
            <a:ext cx="2853702" cy="2142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319" y="1198714"/>
            <a:ext cx="2054723" cy="221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115" y="1198714"/>
            <a:ext cx="3636070" cy="2223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85" y="1198714"/>
            <a:ext cx="2664296" cy="221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6421" y="362112"/>
            <a:ext cx="70872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ГОРОДСКИХ И ОБЛАСТНЫХ МЕРОПРИЯТИЯХ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33088" y="202240"/>
            <a:ext cx="7087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 МЕРОПРИЯТИЯХ</a:t>
            </a:r>
            <a:b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ВОЕННО-ПАТРИОТИЧЕСКОЙ НАПРАВЛЕННОСТИ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6" name="Picture 7" descr="D:\Отчеты за 2017 и 2018 г\для слайда\завтра была война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4692" y="4604551"/>
            <a:ext cx="2786020" cy="1188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7384" y="1052736"/>
            <a:ext cx="2780637" cy="3412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pic>
        <p:nvPicPr>
          <p:cNvPr id="19" name="Picture 8" descr="D:\Отчеты за 2017 и 2018 г\для слайда\вручение паспортов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376" y="4229843"/>
            <a:ext cx="2700000" cy="1575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4212830"/>
            <a:ext cx="2716768" cy="1590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6" descr="D:\Отчеты за 2017 и 2018 г\для слайда\день черноб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376" y="2649797"/>
            <a:ext cx="2700000" cy="1499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pic>
        <p:nvPicPr>
          <p:cNvPr id="14" name="Picture 5" descr="D:\Отчеты за 2017 и 2018 г\для слайда\день флага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912" y="2632783"/>
            <a:ext cx="2700000" cy="151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pic>
        <p:nvPicPr>
          <p:cNvPr id="11" name="Picture 2" descr="D:\Отчеты за 2017 и 2018 г\для слайда\погранцы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376" y="1056866"/>
            <a:ext cx="2700000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pic>
        <p:nvPicPr>
          <p:cNvPr id="12" name="Picture 3" descr="D:\Отчеты за 2017 и 2018 г\для слайда\флаг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064" y="1052736"/>
            <a:ext cx="2700000" cy="151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sp>
        <p:nvSpPr>
          <p:cNvPr id="20" name="TextBox 19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5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Отчеты за 2017 и 2018 г\для слайда\день флага С.И.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2" y="3466556"/>
            <a:ext cx="4483968" cy="2338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463468"/>
            <a:ext cx="3960440" cy="2341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4" y="1196752"/>
            <a:ext cx="2755776" cy="2066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pic>
        <p:nvPicPr>
          <p:cNvPr id="3" name="Picture 2" descr="D:\Отчеты за 2017 и 2018 г\для слайда\день защ детей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3584" y="1196752"/>
            <a:ext cx="2726568" cy="2059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96752"/>
            <a:ext cx="2736304" cy="2052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33088" y="202240"/>
            <a:ext cx="7087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 МЕРОПРИЯТИЯХ</a:t>
            </a:r>
            <a:b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ВОЕННО-ПАТРИОТИЧЕСКОЙ НАПРАВЛЕННОСТИ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56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D:\Отчеты за 2017 и 2018 г\для слайда\бисла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4418" y="3861048"/>
            <a:ext cx="2160241" cy="1607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3" name="Picture 9" descr="D:\Отчеты за 2017 и 2018 г\для слайда\выступление С.И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4634" y="3861048"/>
            <a:ext cx="1944216" cy="1607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7" name="Picture 3" descr="D:\Отчеты за 2017 и 2018 г\для слайда\бислан 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097" y="3861048"/>
            <a:ext cx="2411968" cy="1607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6" name="Picture 2" descr="D:\Отчеты за 2017 и 2018 г\для слайда\афганцы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698" y="3861048"/>
            <a:ext cx="1777830" cy="1607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4" name="Picture 10" descr="D:\Отчеты за 2017 и 2018 г\для слайда\день ОВД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7520" y="1574372"/>
            <a:ext cx="2153516" cy="1923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pic>
        <p:nvPicPr>
          <p:cNvPr id="11" name="Picture 3" descr="D:\Отчеты за 2017 и 2018 г\для слайда\ПЧ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6197" y="1574372"/>
            <a:ext cx="3504959" cy="1926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pic>
        <p:nvPicPr>
          <p:cNvPr id="11271" name="Picture 7" descr="D:\Отчеты за 2017 и 2018 г\для слайда\9 мая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893" y="1574372"/>
            <a:ext cx="2804940" cy="1926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sp>
        <p:nvSpPr>
          <p:cNvPr id="13" name="Прямоугольник 12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3088" y="202240"/>
            <a:ext cx="7087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 МЕРОПРИЯТИЯХ</a:t>
            </a:r>
            <a:b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ВОЕННО-ПАТРИОТИЧЕСКОЙ НАПРАВЛЕННОСТИ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272" y="1997397"/>
            <a:ext cx="1872208" cy="2996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2163947"/>
            <a:ext cx="4005136" cy="266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08" y="2163947"/>
            <a:ext cx="2448272" cy="266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3088" y="202240"/>
            <a:ext cx="7087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В РАБОЧЕЙ ГРУППЕ ПО ВЫБОРАМ В САРАТОВСКУЮ ОБЛАСТНУЮ ДУМУ И  ВЫБОРАХ ПРЕЗИДЕНТА РФ 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03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83768" y="1827711"/>
            <a:ext cx="4896544" cy="334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60648"/>
            <a:ext cx="4536504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366078"/>
            <a:ext cx="125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ЛОГОТИП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807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1495400"/>
            <a:ext cx="3003798" cy="400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95400"/>
            <a:ext cx="5340085" cy="400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6672" y="209410"/>
            <a:ext cx="7087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В  РЕШЕНИИ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ЗНАЧИМЫХ</a:t>
            </a:r>
            <a:b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ВОПРОСОВ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ДЛЯ ЖИТЕЛЕЙ ГОРОДА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36" y="5500464"/>
            <a:ext cx="4296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Тематическая встреча </a:t>
            </a:r>
            <a:br>
              <a:rPr lang="ru-RU" sz="1000" dirty="0" smtClean="0">
                <a:latin typeface="Century Gothic" panose="020B0502020202020204" pitchFamily="34" charset="0"/>
              </a:rPr>
            </a:br>
            <a:r>
              <a:rPr lang="ru-RU" sz="1000" dirty="0" smtClean="0">
                <a:latin typeface="Century Gothic" panose="020B0502020202020204" pitchFamily="34" charset="0"/>
              </a:rPr>
              <a:t>по вопросам пенсионного обеспечения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Отчеты за 2017 и 2018 г\Фото субботники\DSC_00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171" y="1083510"/>
            <a:ext cx="3384376" cy="2256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pic>
        <p:nvPicPr>
          <p:cNvPr id="5124" name="Picture 4" descr="D:\Отчеты за 2017 и 2018 г\Фото субботники\DSC_003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915" y="1114208"/>
            <a:ext cx="3292283" cy="2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pic>
        <p:nvPicPr>
          <p:cNvPr id="12" name="Picture 3" descr="D:\Отчеты за 2017 и 2018 г\Фото субботники\DSC_006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629086"/>
            <a:ext cx="3341550" cy="222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5" descr="D:\Отчеты за 2017 и 2018 г\11\тратуар ленина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915" y="3629086"/>
            <a:ext cx="3312368" cy="2202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6672" y="209410"/>
            <a:ext cx="7087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В  РЕШЕНИИ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ЗНАЧИМЫХ</a:t>
            </a:r>
            <a:b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ВОПРОСОВ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ДЛЯ ЖИТЕЛЕЙ ГОРОДА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1624" y="3347200"/>
            <a:ext cx="3408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Century Gothic" panose="020B0502020202020204" pitchFamily="34" charset="0"/>
              </a:rPr>
              <a:t>Разбивка клумб на территории города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4088" y="5373216"/>
            <a:ext cx="2736304" cy="360040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580112" y="5353181"/>
            <a:ext cx="2284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Обустройство пешеходного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тротуара на ул. Ленина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54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83768" y="1827711"/>
            <a:ext cx="4896544" cy="334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20072" y="5229200"/>
            <a:ext cx="4446094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Century Gothic" panose="020B0502020202020204" pitchFamily="34" charset="0"/>
              </a:rPr>
              <a:t>Яковлева </a:t>
            </a:r>
            <a:r>
              <a:rPr lang="ru-RU" sz="1600" dirty="0" smtClean="0">
                <a:latin typeface="Century Gothic" panose="020B0502020202020204" pitchFamily="34" charset="0"/>
              </a:rPr>
              <a:t>Светлана Ивановна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D:\Отчеты за 2017 и 2018 г\11\С.И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1268760"/>
            <a:ext cx="3131409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0" y="2924944"/>
            <a:ext cx="4536504" cy="1152128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539552" y="2996952"/>
            <a:ext cx="4176464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90000"/>
              </a:lnSpc>
              <a:spcBef>
                <a:spcPts val="750"/>
              </a:spcBef>
              <a:buNone/>
            </a:pP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Председатель</a:t>
            </a:r>
            <a:b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Общественного совета</a:t>
            </a:r>
            <a:b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городского округа Шиханы</a:t>
            </a:r>
            <a:b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Саратовской области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648"/>
            <a:ext cx="4536504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6325" y="260648"/>
            <a:ext cx="3943350" cy="47158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СОСТАВ ОБЩЕСТВЕННОГО СОВЕТА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6325" y="1124744"/>
            <a:ext cx="8344146" cy="47525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ru-RU" sz="1400" b="1" dirty="0" smtClean="0">
                <a:latin typeface="Century Gothic" panose="020B0502020202020204" pitchFamily="34" charset="0"/>
              </a:rPr>
              <a:t>Заместитель председателя ОС </a:t>
            </a:r>
            <a:r>
              <a:rPr lang="ru-RU" sz="1400" dirty="0" smtClean="0">
                <a:latin typeface="Century Gothic" panose="020B0502020202020204" pitchFamily="34" charset="0"/>
              </a:rPr>
              <a:t>– Федотова Светлана Викторовна</a:t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200" i="1" dirty="0" smtClean="0">
                <a:latin typeface="Century Gothic" panose="020B0502020202020204" pitchFamily="34" charset="0"/>
              </a:rPr>
              <a:t>Заместитель заведующего по воспитательной и методической работе  МДОУ «ДС №1 ЗАТО Шиханы»</a:t>
            </a:r>
          </a:p>
          <a:p>
            <a:pPr>
              <a:lnSpc>
                <a:spcPct val="120000"/>
              </a:lnSpc>
            </a:pPr>
            <a:r>
              <a:rPr lang="ru-RU" sz="1400" b="1" dirty="0" smtClean="0">
                <a:latin typeface="Century Gothic" panose="020B0502020202020204" pitchFamily="34" charset="0"/>
              </a:rPr>
              <a:t>Секретарь ОС </a:t>
            </a:r>
            <a:r>
              <a:rPr lang="ru-RU" sz="1400" dirty="0" smtClean="0">
                <a:latin typeface="Century Gothic" panose="020B0502020202020204" pitchFamily="34" charset="0"/>
              </a:rPr>
              <a:t>– Михайлова Анна Вячеславовна</a:t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200" i="1" dirty="0" smtClean="0">
                <a:latin typeface="Century Gothic" panose="020B0502020202020204" pitchFamily="34" charset="0"/>
              </a:rPr>
              <a:t>Директор </a:t>
            </a:r>
            <a:r>
              <a:rPr lang="ru-RU" sz="1200" i="1" dirty="0">
                <a:latin typeface="Century Gothic" panose="020B0502020202020204" pitchFamily="34" charset="0"/>
              </a:rPr>
              <a:t>ООО «Рынок города Шиханы»</a:t>
            </a:r>
          </a:p>
          <a:p>
            <a:pPr>
              <a:lnSpc>
                <a:spcPct val="120000"/>
              </a:lnSpc>
            </a:pPr>
            <a:r>
              <a:rPr lang="ru-RU" sz="1400" b="1" dirty="0" smtClean="0">
                <a:latin typeface="Century Gothic" panose="020B0502020202020204" pitchFamily="34" charset="0"/>
              </a:rPr>
              <a:t>Член ОС </a:t>
            </a:r>
            <a:r>
              <a:rPr lang="ru-RU" sz="1400" dirty="0" smtClean="0">
                <a:latin typeface="Century Gothic" panose="020B0502020202020204" pitchFamily="34" charset="0"/>
              </a:rPr>
              <a:t>– Куриленко Маргарита Васильевна</a:t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200" i="1" dirty="0" smtClean="0">
                <a:latin typeface="Century Gothic" panose="020B0502020202020204" pitchFamily="34" charset="0"/>
              </a:rPr>
              <a:t>Ветеран </a:t>
            </a:r>
            <a:r>
              <a:rPr lang="ru-RU" sz="1200" i="1" dirty="0">
                <a:latin typeface="Century Gothic" panose="020B0502020202020204" pitchFamily="34" charset="0"/>
              </a:rPr>
              <a:t>труда, пенсионер, председатель Совета </a:t>
            </a:r>
            <a:r>
              <a:rPr lang="ru-RU" sz="1200" i="1" dirty="0" err="1">
                <a:latin typeface="Century Gothic" panose="020B0502020202020204" pitchFamily="34" charset="0"/>
              </a:rPr>
              <a:t>шиханской</a:t>
            </a:r>
            <a:r>
              <a:rPr lang="ru-RU" sz="1200" i="1" dirty="0">
                <a:latin typeface="Century Gothic" panose="020B0502020202020204" pitchFamily="34" charset="0"/>
              </a:rPr>
              <a:t> </a:t>
            </a:r>
            <a:r>
              <a:rPr lang="ru-RU" sz="1200" i="1" dirty="0" smtClean="0">
                <a:latin typeface="Century Gothic" panose="020B0502020202020204" pitchFamily="34" charset="0"/>
              </a:rPr>
              <a:t>городской</a:t>
            </a:r>
            <a:br>
              <a:rPr lang="ru-RU" sz="1200" i="1" dirty="0" smtClean="0">
                <a:latin typeface="Century Gothic" panose="020B0502020202020204" pitchFamily="34" charset="0"/>
              </a:rPr>
            </a:br>
            <a:r>
              <a:rPr lang="ru-RU" sz="1200" i="1" dirty="0" smtClean="0">
                <a:latin typeface="Century Gothic" panose="020B0502020202020204" pitchFamily="34" charset="0"/>
              </a:rPr>
              <a:t>общественной </a:t>
            </a:r>
            <a:r>
              <a:rPr lang="ru-RU" sz="1200" i="1" dirty="0">
                <a:latin typeface="Century Gothic" panose="020B0502020202020204" pitchFamily="34" charset="0"/>
              </a:rPr>
              <a:t>организации ветеранов войны и труда, почетный гражданин города Шиханы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Century Gothic" panose="020B0502020202020204" pitchFamily="34" charset="0"/>
              </a:rPr>
              <a:t>Член ОС </a:t>
            </a:r>
            <a:r>
              <a:rPr lang="ru-RU" sz="1400" dirty="0">
                <a:latin typeface="Century Gothic" panose="020B0502020202020204" pitchFamily="34" charset="0"/>
              </a:rPr>
              <a:t>– </a:t>
            </a:r>
            <a:r>
              <a:rPr lang="ru-RU" sz="1400" dirty="0" err="1" smtClean="0">
                <a:latin typeface="Century Gothic" panose="020B0502020202020204" pitchFamily="34" charset="0"/>
              </a:rPr>
              <a:t>Мерзликин</a:t>
            </a:r>
            <a:r>
              <a:rPr lang="ru-RU" sz="1400" dirty="0" smtClean="0">
                <a:latin typeface="Century Gothic" panose="020B0502020202020204" pitchFamily="34" charset="0"/>
              </a:rPr>
              <a:t> Василий Викторович</a:t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200" i="1" dirty="0" smtClean="0">
                <a:latin typeface="Century Gothic" panose="020B0502020202020204" pitchFamily="34" charset="0"/>
              </a:rPr>
              <a:t>Директор </a:t>
            </a:r>
            <a:r>
              <a:rPr lang="ru-RU" sz="1200" i="1" dirty="0">
                <a:latin typeface="Century Gothic" panose="020B0502020202020204" pitchFamily="34" charset="0"/>
              </a:rPr>
              <a:t>МКУП «Благоустройство ЗАТО Шиханы</a:t>
            </a:r>
            <a:r>
              <a:rPr lang="ru-RU" sz="1200" i="1" dirty="0" smtClean="0">
                <a:latin typeface="Century Gothic" panose="020B0502020202020204" pitchFamily="34" charset="0"/>
              </a:rPr>
              <a:t>»</a:t>
            </a:r>
            <a:endParaRPr lang="ru-RU" sz="1400" dirty="0" smtClean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Century Gothic" panose="020B0502020202020204" pitchFamily="34" charset="0"/>
              </a:rPr>
              <a:t>Член ОС </a:t>
            </a:r>
            <a:r>
              <a:rPr lang="ru-RU" sz="1400" dirty="0">
                <a:latin typeface="Century Gothic" panose="020B0502020202020204" pitchFamily="34" charset="0"/>
              </a:rPr>
              <a:t>– </a:t>
            </a:r>
            <a:r>
              <a:rPr lang="ru-RU" sz="1400" dirty="0" smtClean="0">
                <a:latin typeface="Century Gothic" panose="020B0502020202020204" pitchFamily="34" charset="0"/>
              </a:rPr>
              <a:t>Шибаева Лилия </a:t>
            </a:r>
            <a:r>
              <a:rPr lang="ru-RU" sz="1400" dirty="0" err="1" smtClean="0">
                <a:latin typeface="Century Gothic" panose="020B0502020202020204" pitchFamily="34" charset="0"/>
              </a:rPr>
              <a:t>Газинуровна</a:t>
            </a:r>
            <a:r>
              <a:rPr lang="ru-RU" sz="1400" dirty="0" smtClean="0"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200" i="1" dirty="0" smtClean="0">
                <a:latin typeface="Century Gothic" panose="020B0502020202020204" pitchFamily="34" charset="0"/>
              </a:rPr>
              <a:t>Директор </a:t>
            </a:r>
            <a:r>
              <a:rPr lang="ru-RU" sz="1200" i="1" dirty="0">
                <a:latin typeface="Century Gothic" panose="020B0502020202020204" pitchFamily="34" charset="0"/>
              </a:rPr>
              <a:t>МКУ «Управление образования, культуры и спорта ЗАТО Шиханы»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Century Gothic" panose="020B0502020202020204" pitchFamily="34" charset="0"/>
              </a:rPr>
              <a:t>Член ОС </a:t>
            </a:r>
            <a:r>
              <a:rPr lang="ru-RU" sz="1400" dirty="0">
                <a:latin typeface="Century Gothic" panose="020B0502020202020204" pitchFamily="34" charset="0"/>
              </a:rPr>
              <a:t>– </a:t>
            </a:r>
            <a:r>
              <a:rPr lang="ru-RU" sz="1400" dirty="0" err="1" smtClean="0">
                <a:latin typeface="Century Gothic" panose="020B0502020202020204" pitchFamily="34" charset="0"/>
              </a:rPr>
              <a:t>Сологубова</a:t>
            </a:r>
            <a:r>
              <a:rPr lang="ru-RU" sz="1400" dirty="0" smtClean="0">
                <a:latin typeface="Century Gothic" panose="020B0502020202020204" pitchFamily="34" charset="0"/>
              </a:rPr>
              <a:t> Людмила Ивановна, </a:t>
            </a:r>
            <a:r>
              <a:rPr lang="ru-RU" sz="1200" i="1" dirty="0">
                <a:latin typeface="Century Gothic" panose="020B0502020202020204" pitchFamily="34" charset="0"/>
              </a:rPr>
              <a:t>пенсионер</a:t>
            </a:r>
          </a:p>
          <a:p>
            <a:pPr>
              <a:lnSpc>
                <a:spcPct val="120000"/>
              </a:lnSpc>
            </a:pPr>
            <a:r>
              <a:rPr lang="ru-RU" sz="1400" b="1" dirty="0" smtClean="0">
                <a:latin typeface="Century Gothic" panose="020B0502020202020204" pitchFamily="34" charset="0"/>
              </a:rPr>
              <a:t>Член </a:t>
            </a:r>
            <a:r>
              <a:rPr lang="ru-RU" sz="1400" b="1" dirty="0">
                <a:latin typeface="Century Gothic" panose="020B0502020202020204" pitchFamily="34" charset="0"/>
              </a:rPr>
              <a:t>ОС </a:t>
            </a:r>
            <a:r>
              <a:rPr lang="ru-RU" sz="1400" dirty="0">
                <a:latin typeface="Century Gothic" panose="020B0502020202020204" pitchFamily="34" charset="0"/>
              </a:rPr>
              <a:t>– </a:t>
            </a:r>
            <a:r>
              <a:rPr lang="ru-RU" sz="1400" dirty="0" smtClean="0">
                <a:latin typeface="Century Gothic" panose="020B0502020202020204" pitchFamily="34" charset="0"/>
              </a:rPr>
              <a:t>Васильева Людмила Федоровна, </a:t>
            </a:r>
            <a:r>
              <a:rPr lang="ru-RU" sz="1200" i="1" dirty="0">
                <a:latin typeface="Century Gothic" panose="020B0502020202020204" pitchFamily="34" charset="0"/>
              </a:rPr>
              <a:t>пенсионер</a:t>
            </a:r>
          </a:p>
          <a:p>
            <a:pPr>
              <a:lnSpc>
                <a:spcPct val="120000"/>
              </a:lnSpc>
            </a:pPr>
            <a:r>
              <a:rPr lang="ru-RU" sz="1400" b="1" dirty="0" smtClean="0">
                <a:latin typeface="Century Gothic" panose="020B0502020202020204" pitchFamily="34" charset="0"/>
              </a:rPr>
              <a:t>Член </a:t>
            </a:r>
            <a:r>
              <a:rPr lang="ru-RU" sz="1400" b="1" dirty="0">
                <a:latin typeface="Century Gothic" panose="020B0502020202020204" pitchFamily="34" charset="0"/>
              </a:rPr>
              <a:t>ОС </a:t>
            </a:r>
            <a:r>
              <a:rPr lang="ru-RU" sz="1400" dirty="0">
                <a:latin typeface="Century Gothic" panose="020B0502020202020204" pitchFamily="34" charset="0"/>
              </a:rPr>
              <a:t>– </a:t>
            </a:r>
            <a:r>
              <a:rPr lang="ru-RU" sz="1400" dirty="0" err="1" smtClean="0">
                <a:latin typeface="Century Gothic" panose="020B0502020202020204" pitchFamily="34" charset="0"/>
              </a:rPr>
              <a:t>Микшта</a:t>
            </a:r>
            <a:r>
              <a:rPr lang="ru-RU" sz="1400" dirty="0" smtClean="0">
                <a:latin typeface="Century Gothic" panose="020B0502020202020204" pitchFamily="34" charset="0"/>
              </a:rPr>
              <a:t> Любовь Константиновна, </a:t>
            </a:r>
            <a:r>
              <a:rPr lang="ru-RU" sz="1200" i="1" dirty="0">
                <a:latin typeface="Century Gothic" panose="020B0502020202020204" pitchFamily="34" charset="0"/>
              </a:rPr>
              <a:t>пенсионер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Century Gothic" panose="020B0502020202020204" pitchFamily="34" charset="0"/>
              </a:rPr>
              <a:t>Член ОС </a:t>
            </a:r>
            <a:r>
              <a:rPr lang="ru-RU" sz="1400" dirty="0">
                <a:latin typeface="Century Gothic" panose="020B0502020202020204" pitchFamily="34" charset="0"/>
              </a:rPr>
              <a:t>– </a:t>
            </a:r>
            <a:r>
              <a:rPr lang="ru-RU" sz="1400" dirty="0" smtClean="0">
                <a:latin typeface="Century Gothic" panose="020B0502020202020204" pitchFamily="34" charset="0"/>
              </a:rPr>
              <a:t>Гутова Ирина Николаевна</a:t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200" i="1" dirty="0" smtClean="0">
                <a:latin typeface="Century Gothic" panose="020B0502020202020204" pitchFamily="34" charset="0"/>
              </a:rPr>
              <a:t>Специалист </a:t>
            </a:r>
            <a:r>
              <a:rPr lang="ru-RU" sz="1200" i="1" dirty="0">
                <a:latin typeface="Century Gothic" panose="020B0502020202020204" pitchFamily="34" charset="0"/>
              </a:rPr>
              <a:t>по работе с клиентами ООО «</a:t>
            </a:r>
            <a:r>
              <a:rPr lang="ru-RU" sz="1200" i="1" dirty="0" err="1">
                <a:latin typeface="Century Gothic" panose="020B0502020202020204" pitchFamily="34" charset="0"/>
              </a:rPr>
              <a:t>Шиханыэлектросвязь</a:t>
            </a:r>
            <a:r>
              <a:rPr lang="ru-RU" sz="1200" i="1" dirty="0">
                <a:latin typeface="Century Gothic" panose="020B0502020202020204" pitchFamily="34" charset="0"/>
              </a:rPr>
              <a:t>»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Century Gothic" panose="020B0502020202020204" pitchFamily="34" charset="0"/>
              </a:rPr>
              <a:t>Член ОС </a:t>
            </a:r>
            <a:r>
              <a:rPr lang="ru-RU" sz="1400" dirty="0">
                <a:latin typeface="Century Gothic" panose="020B0502020202020204" pitchFamily="34" charset="0"/>
              </a:rPr>
              <a:t>– </a:t>
            </a:r>
            <a:r>
              <a:rPr lang="ru-RU" sz="1400" dirty="0" err="1" smtClean="0">
                <a:latin typeface="Century Gothic" panose="020B0502020202020204" pitchFamily="34" charset="0"/>
              </a:rPr>
              <a:t>Пилясов</a:t>
            </a:r>
            <a:r>
              <a:rPr lang="ru-RU" sz="1400" dirty="0" smtClean="0">
                <a:latin typeface="Century Gothic" panose="020B0502020202020204" pitchFamily="34" charset="0"/>
              </a:rPr>
              <a:t> Андрей Николаевич </a:t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200" i="1" dirty="0" smtClean="0">
                <a:latin typeface="Century Gothic" panose="020B0502020202020204" pitchFamily="34" charset="0"/>
              </a:rPr>
              <a:t>Учитель МОУ </a:t>
            </a:r>
            <a:r>
              <a:rPr lang="ru-RU" sz="1200" i="1" dirty="0">
                <a:latin typeface="Century Gothic" panose="020B0502020202020204" pitchFamily="34" charset="0"/>
              </a:rPr>
              <a:t>СОШ №12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Century Gothic" panose="020B0502020202020204" pitchFamily="34" charset="0"/>
              </a:rPr>
              <a:t>Член ОС </a:t>
            </a:r>
            <a:r>
              <a:rPr lang="ru-RU" sz="1400" dirty="0">
                <a:latin typeface="Century Gothic" panose="020B0502020202020204" pitchFamily="34" charset="0"/>
              </a:rPr>
              <a:t>– </a:t>
            </a:r>
            <a:r>
              <a:rPr lang="ru-RU" sz="1400" dirty="0" err="1" smtClean="0">
                <a:latin typeface="Century Gothic" panose="020B0502020202020204" pitchFamily="34" charset="0"/>
              </a:rPr>
              <a:t>Хриматикопуло</a:t>
            </a:r>
            <a:r>
              <a:rPr lang="ru-RU" sz="1400" dirty="0" smtClean="0">
                <a:latin typeface="Century Gothic" panose="020B0502020202020204" pitchFamily="34" charset="0"/>
              </a:rPr>
              <a:t> Ян Эдуардович</a:t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200" i="1" dirty="0" smtClean="0">
                <a:latin typeface="Century Gothic" panose="020B0502020202020204" pitchFamily="34" charset="0"/>
              </a:rPr>
              <a:t>Заместитель </a:t>
            </a:r>
            <a:r>
              <a:rPr lang="ru-RU" sz="1200" i="1" dirty="0">
                <a:latin typeface="Century Gothic" panose="020B0502020202020204" pitchFamily="34" charset="0"/>
              </a:rPr>
              <a:t>начальника ЕДДС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Century Gothic" panose="020B0502020202020204" pitchFamily="34" charset="0"/>
              </a:rPr>
              <a:t>Член ОС </a:t>
            </a:r>
            <a:r>
              <a:rPr lang="ru-RU" sz="1400" dirty="0">
                <a:latin typeface="Century Gothic" panose="020B0502020202020204" pitchFamily="34" charset="0"/>
              </a:rPr>
              <a:t>– </a:t>
            </a:r>
            <a:r>
              <a:rPr lang="ru-RU" sz="1400" dirty="0" err="1" smtClean="0">
                <a:latin typeface="Century Gothic" panose="020B0502020202020204" pitchFamily="34" charset="0"/>
              </a:rPr>
              <a:t>Цурган</a:t>
            </a:r>
            <a:r>
              <a:rPr lang="ru-RU" sz="1400" dirty="0" smtClean="0">
                <a:latin typeface="Century Gothic" panose="020B0502020202020204" pitchFamily="34" charset="0"/>
              </a:rPr>
              <a:t> Александр Валерьевич</a:t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200" i="1" dirty="0" smtClean="0">
                <a:latin typeface="Century Gothic" panose="020B0502020202020204" pitchFamily="34" charset="0"/>
              </a:rPr>
              <a:t>Директор </a:t>
            </a:r>
            <a:r>
              <a:rPr lang="ru-RU" sz="1200" i="1" dirty="0" err="1">
                <a:latin typeface="Century Gothic" panose="020B0502020202020204" pitchFamily="34" charset="0"/>
              </a:rPr>
              <a:t>Шиханского</a:t>
            </a:r>
            <a:r>
              <a:rPr lang="ru-RU" sz="1200" i="1" dirty="0">
                <a:latin typeface="Century Gothic" panose="020B0502020202020204" pitchFamily="34" charset="0"/>
              </a:rPr>
              <a:t> ПНИ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9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60648"/>
            <a:ext cx="4536504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96552" y="-29294"/>
            <a:ext cx="4504928" cy="720080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ВЗАИМОДЕЙСТВИЕ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1700808"/>
            <a:ext cx="7704856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Century Gothic" panose="020B0502020202020204" pitchFamily="34" charset="0"/>
              </a:rPr>
              <a:t>Работа Общественного совета </a:t>
            </a:r>
            <a:r>
              <a:rPr lang="ru-RU" sz="1800" dirty="0" smtClean="0">
                <a:latin typeface="Century Gothic" panose="020B0502020202020204" pitchFamily="34" charset="0"/>
              </a:rPr>
              <a:t>в  2018 году </a:t>
            </a:r>
            <a:r>
              <a:rPr lang="ru-RU" sz="1800" dirty="0">
                <a:latin typeface="Century Gothic" panose="020B0502020202020204" pitchFamily="34" charset="0"/>
              </a:rPr>
              <a:t>проводилась в соответствии с утвержденным планом и при активном взаимодействии с Собранием депутатов  ЗАТО </a:t>
            </a:r>
            <a:r>
              <a:rPr lang="ru-RU" sz="1800" dirty="0" smtClean="0">
                <a:latin typeface="Century Gothic" panose="020B0502020202020204" pitchFamily="34" charset="0"/>
              </a:rPr>
              <a:t>Шиханы,</a:t>
            </a:r>
            <a:br>
              <a:rPr lang="ru-RU" sz="1800" dirty="0" smtClean="0">
                <a:latin typeface="Century Gothic" panose="020B0502020202020204" pitchFamily="34" charset="0"/>
              </a:rPr>
            </a:br>
            <a:r>
              <a:rPr lang="ru-RU" sz="1800" dirty="0" smtClean="0">
                <a:latin typeface="Century Gothic" panose="020B0502020202020204" pitchFamily="34" charset="0"/>
              </a:rPr>
              <a:t>Советом </a:t>
            </a:r>
            <a:r>
              <a:rPr lang="ru-RU" sz="1800" dirty="0">
                <a:latin typeface="Century Gothic" panose="020B0502020202020204" pitchFamily="34" charset="0"/>
              </a:rPr>
              <a:t>ветеранов ЗАТО Шиханы, администрацией, учреждениями и организациями  города</a:t>
            </a:r>
            <a:r>
              <a:rPr lang="ru-RU" sz="1800" dirty="0" smtClean="0">
                <a:latin typeface="Century Gothic" panose="020B0502020202020204" pitchFamily="34" charset="0"/>
              </a:rPr>
              <a:t>.</a:t>
            </a:r>
          </a:p>
          <a:p>
            <a:endParaRPr lang="ru-RU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Century Gothic" panose="020B0502020202020204" pitchFamily="34" charset="0"/>
              </a:rPr>
              <a:t>О проделанной работе Общественным советом можно узнать на странице Общественного совета  сайта администрации </a:t>
            </a:r>
            <a:r>
              <a:rPr lang="ru-RU" sz="1800" dirty="0" smtClean="0">
                <a:latin typeface="Century Gothic" panose="020B0502020202020204" pitchFamily="34" charset="0"/>
              </a:rPr>
              <a:t>города </a:t>
            </a:r>
            <a:r>
              <a:rPr lang="en-US" sz="1800" dirty="0" smtClean="0">
                <a:latin typeface="Century Gothic" panose="020B0502020202020204" pitchFamily="34" charset="0"/>
                <a:hlinkClick r:id="rId2"/>
              </a:rPr>
              <a:t>http://www.zatoshihany.ru/city/social/</a:t>
            </a:r>
            <a:endParaRPr lang="ru-RU" sz="18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entury Gothic" panose="020B0502020202020204" pitchFamily="34" charset="0"/>
              </a:rPr>
              <a:t/>
            </a:r>
            <a:br>
              <a:rPr lang="ru-RU" sz="1800" dirty="0" smtClean="0">
                <a:latin typeface="Century Gothic" panose="020B0502020202020204" pitchFamily="34" charset="0"/>
              </a:rPr>
            </a:br>
            <a:r>
              <a:rPr lang="ru-RU" sz="1800" dirty="0" smtClean="0">
                <a:latin typeface="Century Gothic" panose="020B0502020202020204" pitchFamily="34" charset="0"/>
              </a:rPr>
              <a:t>Деятельность </a:t>
            </a:r>
            <a:r>
              <a:rPr lang="ru-RU" sz="1800" dirty="0">
                <a:latin typeface="Century Gothic" panose="020B0502020202020204" pitchFamily="34" charset="0"/>
              </a:rPr>
              <a:t>Общественного совета </a:t>
            </a:r>
            <a:r>
              <a:rPr lang="ru-RU" sz="1800" dirty="0" smtClean="0">
                <a:latin typeface="Century Gothic" panose="020B0502020202020204" pitchFamily="34" charset="0"/>
              </a:rPr>
              <a:t>освещается</a:t>
            </a:r>
            <a:br>
              <a:rPr lang="ru-RU" sz="1800" dirty="0" smtClean="0">
                <a:latin typeface="Century Gothic" panose="020B0502020202020204" pitchFamily="34" charset="0"/>
              </a:rPr>
            </a:br>
            <a:r>
              <a:rPr lang="ru-RU" sz="1800" dirty="0" smtClean="0">
                <a:latin typeface="Century Gothic" panose="020B0502020202020204" pitchFamily="34" charset="0"/>
              </a:rPr>
              <a:t>в </a:t>
            </a:r>
            <a:r>
              <a:rPr lang="ru-RU" sz="1800" dirty="0">
                <a:latin typeface="Century Gothic" panose="020B0502020202020204" pitchFamily="34" charset="0"/>
              </a:rPr>
              <a:t>газете </a:t>
            </a:r>
            <a:r>
              <a:rPr lang="ru-RU" sz="1800" dirty="0" smtClean="0">
                <a:latin typeface="Century Gothic" panose="020B0502020202020204" pitchFamily="34" charset="0"/>
              </a:rPr>
              <a:t>«</a:t>
            </a:r>
            <a:r>
              <a:rPr lang="ru-RU" sz="1800" dirty="0" err="1" smtClean="0">
                <a:latin typeface="Century Gothic" panose="020B0502020202020204" pitchFamily="34" charset="0"/>
              </a:rPr>
              <a:t>Шиханские</a:t>
            </a:r>
            <a:r>
              <a:rPr lang="ru-RU" sz="1800" dirty="0" smtClean="0">
                <a:latin typeface="Century Gothic" panose="020B0502020202020204" pitchFamily="34" charset="0"/>
              </a:rPr>
              <a:t> </a:t>
            </a:r>
            <a:r>
              <a:rPr lang="ru-RU" sz="1800" dirty="0">
                <a:latin typeface="Century Gothic" panose="020B0502020202020204" pitchFamily="34" charset="0"/>
              </a:rPr>
              <a:t>новости»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2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95536" y="1412776"/>
            <a:ext cx="8568407" cy="48233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В отчетный период Общественным советом выполнено 59 поручений</a:t>
            </a:r>
            <a:b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Администрации города, основные из которых направлены на исполнение</a:t>
            </a:r>
            <a:b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Федерального закона от 21 июля 2014г. N 212-ФЗ</a:t>
            </a:r>
            <a:b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«Об основах общественного контроля в Российской Федерации» –</a:t>
            </a:r>
            <a:b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базового закона в работе Общественного совета</a:t>
            </a:r>
          </a:p>
          <a:p>
            <a:pPr marL="0" indent="0" algn="ctr">
              <a:buNone/>
            </a:pPr>
            <a:r>
              <a:rPr lang="ru-RU" sz="1200" u="sng" dirty="0" smtClean="0">
                <a:latin typeface="Century Gothic" panose="020B0502020202020204" pitchFamily="34" charset="0"/>
              </a:rPr>
              <a:t>Участие в акциях, проектах, программах Всероссийского, областного  и местного значения:</a:t>
            </a:r>
          </a:p>
          <a:p>
            <a:pPr marL="0" indent="0">
              <a:buNone/>
            </a:pPr>
            <a:endParaRPr lang="ru-RU" sz="1200" dirty="0">
              <a:latin typeface="Century Gothic" panose="020B0502020202020204" pitchFamily="34" charset="0"/>
            </a:endParaRPr>
          </a:p>
          <a:p>
            <a:r>
              <a:rPr lang="ru-RU" sz="1200" dirty="0" smtClean="0">
                <a:latin typeface="Century Gothic" panose="020B0502020202020204" pitchFamily="34" charset="0"/>
              </a:rPr>
              <a:t>«</a:t>
            </a:r>
            <a:r>
              <a:rPr lang="ru-RU" sz="1200" b="1" dirty="0">
                <a:latin typeface="Century Gothic" panose="020B0502020202020204" pitchFamily="34" charset="0"/>
              </a:rPr>
              <a:t>Общественный контроль цен в аптеках на жизненно важные медицинские препараты</a:t>
            </a:r>
            <a:r>
              <a:rPr lang="ru-RU" sz="1200" dirty="0">
                <a:latin typeface="Century Gothic" panose="020B0502020202020204" pitchFamily="34" charset="0"/>
              </a:rPr>
              <a:t>»;  </a:t>
            </a:r>
          </a:p>
          <a:p>
            <a:r>
              <a:rPr lang="ru-RU" sz="1200" dirty="0" smtClean="0">
                <a:latin typeface="Century Gothic" panose="020B0502020202020204" pitchFamily="34" charset="0"/>
              </a:rPr>
              <a:t>«</a:t>
            </a:r>
            <a:r>
              <a:rPr lang="ru-RU" sz="1200" b="1" dirty="0">
                <a:latin typeface="Century Gothic" panose="020B0502020202020204" pitchFamily="34" charset="0"/>
              </a:rPr>
              <a:t>Общественный контроль цен на продукты питания, включенными в потребительскую корзину</a:t>
            </a:r>
            <a:r>
              <a:rPr lang="ru-RU" sz="1200" dirty="0">
                <a:latin typeface="Century Gothic" panose="020B0502020202020204" pitchFamily="34" charset="0"/>
              </a:rPr>
              <a:t>»;</a:t>
            </a:r>
          </a:p>
          <a:p>
            <a:r>
              <a:rPr lang="ru-RU" sz="1200" dirty="0" smtClean="0">
                <a:latin typeface="Century Gothic" panose="020B0502020202020204" pitchFamily="34" charset="0"/>
              </a:rPr>
              <a:t>«</a:t>
            </a:r>
            <a:r>
              <a:rPr lang="ru-RU" sz="1200" b="1" dirty="0">
                <a:latin typeface="Century Gothic" panose="020B0502020202020204" pitchFamily="34" charset="0"/>
              </a:rPr>
              <a:t>Я против СПИДа</a:t>
            </a:r>
            <a:r>
              <a:rPr lang="ru-RU" sz="1200" dirty="0">
                <a:latin typeface="Century Gothic" panose="020B0502020202020204" pitchFamily="34" charset="0"/>
              </a:rPr>
              <a:t>» совместно с учащимися СОШ №12;</a:t>
            </a:r>
          </a:p>
          <a:p>
            <a:r>
              <a:rPr lang="ru-RU" sz="1200" dirty="0" smtClean="0">
                <a:latin typeface="Century Gothic" panose="020B0502020202020204" pitchFamily="34" charset="0"/>
              </a:rPr>
              <a:t>«</a:t>
            </a:r>
            <a:r>
              <a:rPr lang="ru-RU" sz="1200" b="1" dirty="0">
                <a:latin typeface="Century Gothic" panose="020B0502020202020204" pitchFamily="34" charset="0"/>
              </a:rPr>
              <a:t>День трезвости</a:t>
            </a:r>
            <a:r>
              <a:rPr lang="ru-RU" sz="1200" dirty="0">
                <a:latin typeface="Century Gothic" panose="020B0502020202020204" pitchFamily="34" charset="0"/>
              </a:rPr>
              <a:t>»;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«</a:t>
            </a:r>
            <a:r>
              <a:rPr lang="ru-RU" sz="1200" b="1" dirty="0">
                <a:latin typeface="Century Gothic" panose="020B0502020202020204" pitchFamily="34" charset="0"/>
              </a:rPr>
              <a:t>Сделаем город чище»</a:t>
            </a:r>
            <a:r>
              <a:rPr lang="ru-RU" sz="1200" dirty="0">
                <a:latin typeface="Century Gothic" panose="020B0502020202020204" pitchFamily="34" charset="0"/>
              </a:rPr>
              <a:t>;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«</a:t>
            </a:r>
            <a:r>
              <a:rPr lang="ru-RU" sz="1200" b="1" dirty="0">
                <a:latin typeface="Century Gothic" panose="020B0502020202020204" pitchFamily="34" charset="0"/>
              </a:rPr>
              <a:t>Инициативное бюджетирование» </a:t>
            </a:r>
            <a:endParaRPr lang="ru-RU" sz="1200" dirty="0">
              <a:latin typeface="Century Gothic" panose="020B0502020202020204" pitchFamily="34" charset="0"/>
            </a:endParaRP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«</a:t>
            </a:r>
            <a:r>
              <a:rPr lang="ru-RU" sz="1200" b="1" dirty="0">
                <a:latin typeface="Century Gothic" panose="020B0502020202020204" pitchFamily="34" charset="0"/>
              </a:rPr>
              <a:t>Формирование комфортной городской среды в ЗАТО Шиханы на 2018-2020 годы </a:t>
            </a:r>
            <a:endParaRPr lang="ru-RU" sz="1200" dirty="0">
              <a:latin typeface="Century Gothic" panose="020B0502020202020204" pitchFamily="34" charset="0"/>
            </a:endParaRP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«</a:t>
            </a:r>
            <a:r>
              <a:rPr lang="ru-RU" sz="1200" b="1" dirty="0">
                <a:latin typeface="Century Gothic" panose="020B0502020202020204" pitchFamily="34" charset="0"/>
              </a:rPr>
              <a:t>Наш двор»</a:t>
            </a:r>
            <a:endParaRPr lang="ru-RU" sz="1200" dirty="0">
              <a:latin typeface="Century Gothic" panose="020B0502020202020204" pitchFamily="34" charset="0"/>
            </a:endParaRP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«</a:t>
            </a:r>
            <a:r>
              <a:rPr lang="ru-RU" sz="1200" b="1" dirty="0">
                <a:latin typeface="Century Gothic" panose="020B0502020202020204" pitchFamily="34" charset="0"/>
              </a:rPr>
              <a:t>Доступная среда»  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60648"/>
            <a:ext cx="4536504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539552" y="404664"/>
            <a:ext cx="4504928" cy="72008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ВЫПОЛНЕНИЕ ПОРУЧЕНИЕ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2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D:\Отчеты за 2017 и 2018 г\для слайда\патриотичвоспитсош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401897"/>
            <a:ext cx="3462353" cy="4134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3" descr="D:\Отчеты за 2017 и 2018 г\для слайда\дети С.И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3096" y="1402666"/>
            <a:ext cx="4104456" cy="2281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pic>
        <p:nvPicPr>
          <p:cNvPr id="9" name="Picture 5" descr="D:\Отчеты за 2017 и 2018 г\для слайда\сош родсоб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9173" y="3832845"/>
            <a:ext cx="4104456" cy="1704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Прямоугольник 16"/>
          <p:cNvSpPr/>
          <p:nvPr/>
        </p:nvSpPr>
        <p:spPr>
          <a:xfrm>
            <a:off x="539552" y="188640"/>
            <a:ext cx="6262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В АКЦИЯХ, ПРОЕКТАХ, ПРОГРАММАХ</a:t>
            </a:r>
            <a:b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ВСЕРОССИЙСКОГО, ОБЛАСТНОГО  И МЕСТНОГО ЗНАЧЕНИЯ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9592" y="1107218"/>
            <a:ext cx="17828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«Здоровый образ жизни»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0" y="1104407"/>
            <a:ext cx="1720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«Правовое воспитание»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flipH="1">
            <a:off x="4427984" y="5563591"/>
            <a:ext cx="1425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«Я - против СПИДа»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94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4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770" y="3855930"/>
            <a:ext cx="3912230" cy="1967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D:\Отчеты за 2017 и 2018 г\для слайда\комфсреда 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96"/>
          <a:stretch/>
        </p:blipFill>
        <p:spPr bwMode="auto">
          <a:xfrm>
            <a:off x="4789540" y="3846008"/>
            <a:ext cx="4024553" cy="1967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3" descr="D:\Отчеты за 2017 и 2018 г\для слайда\комфсреда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540" y="1519886"/>
            <a:ext cx="4024553" cy="2211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pic>
        <p:nvPicPr>
          <p:cNvPr id="8" name="Picture 2" descr="D:\Отчеты за 2017 и 2018 г\11\фонтан 1.jpe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770" y="1519886"/>
            <a:ext cx="3912230" cy="2211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sp>
        <p:nvSpPr>
          <p:cNvPr id="10" name="Прямоугольник 9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88640"/>
            <a:ext cx="6262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В АКЦИЯХ, ПРОЕКТАХ, ПРОГРАММАХ</a:t>
            </a:r>
            <a:b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ВСЕРОССИЙСКОГО, ОБЛАСТНОГО  И МЕСТНОГО ЗНАЧЕНИЯ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1211529"/>
            <a:ext cx="38747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Проект «Формирование комфортной городской среды»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6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2460419" y="-4528017"/>
            <a:ext cx="395536" cy="131054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465" y="3635221"/>
            <a:ext cx="3145330" cy="1954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821" y="3645024"/>
            <a:ext cx="3588052" cy="1944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D:\Отчеты за 2017 и 2018 г\11\фонтан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430" y="1469019"/>
            <a:ext cx="3323426" cy="203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pic>
        <p:nvPicPr>
          <p:cNvPr id="5" name="Picture 4" descr="D:\Отчеты за 2017 и 2018 г\для слайда\бюджетир.jpe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4527" y="1472196"/>
            <a:ext cx="1655268" cy="2047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pic>
        <p:nvPicPr>
          <p:cNvPr id="6" name="Picture 5" descr="D:\Отчеты за 2017 и 2018 г\для слайда\бюджетир 1.jpe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21" y="1469018"/>
            <a:ext cx="1657300" cy="2050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  <a:extLst/>
        </p:spPr>
      </p:pic>
      <p:sp>
        <p:nvSpPr>
          <p:cNvPr id="14" name="Прямоугольник 13"/>
          <p:cNvSpPr/>
          <p:nvPr/>
        </p:nvSpPr>
        <p:spPr>
          <a:xfrm>
            <a:off x="0" y="249770"/>
            <a:ext cx="7020272" cy="504056"/>
          </a:xfrm>
          <a:prstGeom prst="rect">
            <a:avLst/>
          </a:prstGeom>
          <a:solidFill>
            <a:srgbClr val="095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39552" y="188640"/>
            <a:ext cx="6262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В АКЦИЯХ, ПРОЕКТАХ, ПРОГРАММАХ</a:t>
            </a:r>
            <a:b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ВСЕРОССИЙСКОГО, ОБЛАСТНОГО  И МЕСТНОГО ЗНАЧЕНИЯ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3624" y="1201322"/>
            <a:ext cx="28921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Проект «Инициативное бюджетирование»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10136" y="5600912"/>
            <a:ext cx="224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Проект «Сделаем город чище!»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20272" y="1201321"/>
            <a:ext cx="1426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Проект «Наш двор»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7504" y="6237312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E-mail</a:t>
            </a:r>
            <a:r>
              <a:rPr lang="ru-RU" sz="1100" dirty="0" smtClean="0">
                <a:latin typeface="Century Gothic" panose="020B0502020202020204" pitchFamily="34" charset="0"/>
              </a:rPr>
              <a:t>: </a:t>
            </a:r>
            <a:r>
              <a:rPr lang="en-US" sz="1100" dirty="0" smtClean="0">
                <a:latin typeface="Century Gothic" panose="020B0502020202020204" pitchFamily="34" charset="0"/>
              </a:rPr>
              <a:t>op-shihan@mail.ru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тел.: 8(84593) 4-04-33</a:t>
            </a:r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2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4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1389</TotalTime>
  <Words>471</Words>
  <Application>Microsoft Office PowerPoint</Application>
  <PresentationFormat>Экран (4:3)</PresentationFormat>
  <Paragraphs>126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РАБОТА ОБЩЕСТВЕННОГО СОВЕТА  городского округа Шиханы Саратовской области</vt:lpstr>
      <vt:lpstr>Презентация PowerPoint</vt:lpstr>
      <vt:lpstr>Презентация PowerPoint</vt:lpstr>
      <vt:lpstr>СОСТАВ ОБЩЕСТВЕННОГО СОВЕТА</vt:lpstr>
      <vt:lpstr>ВЗАИМОДЕЙСТВИЕ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Общественного совета  городского округа Шиханы Саратовской области</dc:title>
  <dc:creator>Nikolai</dc:creator>
  <cp:lastModifiedBy>user</cp:lastModifiedBy>
  <cp:revision>47</cp:revision>
  <dcterms:created xsi:type="dcterms:W3CDTF">2018-11-13T13:36:29Z</dcterms:created>
  <dcterms:modified xsi:type="dcterms:W3CDTF">2018-11-16T07:40:21Z</dcterms:modified>
</cp:coreProperties>
</file>