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57" r:id="rId4"/>
    <p:sldId id="270" r:id="rId5"/>
    <p:sldId id="258" r:id="rId6"/>
    <p:sldId id="272" r:id="rId7"/>
    <p:sldId id="259" r:id="rId8"/>
    <p:sldId id="283" r:id="rId9"/>
    <p:sldId id="260" r:id="rId10"/>
    <p:sldId id="282" r:id="rId11"/>
    <p:sldId id="261" r:id="rId12"/>
    <p:sldId id="281" r:id="rId13"/>
    <p:sldId id="262" r:id="rId14"/>
    <p:sldId id="280" r:id="rId15"/>
    <p:sldId id="264" r:id="rId16"/>
    <p:sldId id="284" r:id="rId17"/>
    <p:sldId id="263" r:id="rId18"/>
    <p:sldId id="271" r:id="rId19"/>
    <p:sldId id="265" r:id="rId20"/>
    <p:sldId id="276" r:id="rId21"/>
    <p:sldId id="266" r:id="rId22"/>
    <p:sldId id="277" r:id="rId23"/>
    <p:sldId id="268" r:id="rId24"/>
    <p:sldId id="286" r:id="rId25"/>
    <p:sldId id="267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227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9692-7D31-4F57-A34D-F41AB52EE1D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B55-C8AF-4DB7-9543-D189E3D83A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9692-7D31-4F57-A34D-F41AB52EE1D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B55-C8AF-4DB7-9543-D189E3D83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9692-7D31-4F57-A34D-F41AB52EE1D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B55-C8AF-4DB7-9543-D189E3D83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9692-7D31-4F57-A34D-F41AB52EE1D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B55-C8AF-4DB7-9543-D189E3D83A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9692-7D31-4F57-A34D-F41AB52EE1D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B55-C8AF-4DB7-9543-D189E3D83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9692-7D31-4F57-A34D-F41AB52EE1D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B55-C8AF-4DB7-9543-D189E3D83A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9692-7D31-4F57-A34D-F41AB52EE1D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B55-C8AF-4DB7-9543-D189E3D83A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9692-7D31-4F57-A34D-F41AB52EE1D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B55-C8AF-4DB7-9543-D189E3D83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9692-7D31-4F57-A34D-F41AB52EE1D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B55-C8AF-4DB7-9543-D189E3D83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9692-7D31-4F57-A34D-F41AB52EE1D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B55-C8AF-4DB7-9543-D189E3D83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B9692-7D31-4F57-A34D-F41AB52EE1D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ECB55-C8AF-4DB7-9543-D189E3D83A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CB9692-7D31-4F57-A34D-F41AB52EE1D4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2ECB55-C8AF-4DB7-9543-D189E3D83A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ля2\конкурсы 2018-19\конкурсы 18-19\конк 2019\Россия\2. Никитина Юлия, 10 лет Энгель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9142"/>
            <a:ext cx="8598032" cy="56953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96" y="6110192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Творческий проект подготовила: обучающаяся 6 «В» класса Никитина Юлия.</a:t>
            </a:r>
          </a:p>
          <a:p>
            <a:pPr algn="ctr"/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Прокудина Лариса Николаевна, учитель изобразительного искусства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5488" y="459793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Monotype Corsiva" pitchFamily="66" charset="0"/>
              </a:rPr>
              <a:t>2019 - 2020</a:t>
            </a:r>
            <a:endParaRPr lang="ru-RU" sz="54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206084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Monotype Corsiva" pitchFamily="66" charset="0"/>
              </a:rPr>
              <a:t>«Права глазами ребенка»</a:t>
            </a:r>
            <a:endParaRPr lang="ru-RU" sz="54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2" y="50450"/>
            <a:ext cx="8742048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Муниципальное бюджетное общеобразовательное учреждение «Средняя общеобразовательная школа № 30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effectLst/>
                <a:latin typeface="Monotype Corsiva" pitchFamily="66" charset="0"/>
                <a:ea typeface="Times New Roman"/>
                <a:cs typeface="Times New Roman"/>
              </a:rPr>
              <a:t>с углубленным изучением отдельных предметов» ЭМР Саратовской области</a:t>
            </a:r>
            <a:endParaRPr lang="ru-RU" sz="1200" dirty="0" smtClean="0">
              <a:solidFill>
                <a:schemeClr val="bg2">
                  <a:lumMod val="25000"/>
                </a:schemeClr>
              </a:solidFill>
              <a:effectLst/>
              <a:latin typeface="Monotype Corsiva" pitchFamily="66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solidFill>
                <a:schemeClr val="bg2">
                  <a:lumMod val="2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7666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39552" y="476672"/>
            <a:ext cx="8208912" cy="59046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endParaRPr lang="ru-RU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269087"/>
            <a:ext cx="6192688" cy="429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  Статья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40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Каждый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имеет право на жилище. Никто не может быть произвольно лишен жилища.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Органы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государственной власти и органы местного самоуправления поощряют жилищное строительство, создают условия для осуществления права на жилище.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Малоимущим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иным указанным в законе гражданам, нуждающимся в жилище, оно предоставляется бесплатно или за доступную плату из государственных, муниципальных и других жилищных фондов в соответствии с установленными законом нормами.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8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алендарь\IMG_20191026_092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1000"/>
            <a:ext cx="4572000" cy="609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5596" y="632311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400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Жаврова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Вероника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G:\календарь\календарь-январь-2020-62в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02373"/>
            <a:ext cx="3577580" cy="26831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84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683568" y="548680"/>
            <a:ext cx="8017132" cy="56886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endParaRPr lang="ru-RU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3936" y="1300576"/>
            <a:ext cx="5832648" cy="3981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 Статья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44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Каждому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гарантируется свобода литературного, художественного, научного, технического и других видов творчества, преподавания. Интеллектуальная собственность охраняется законом.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Каждый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имеет право на участие в культурной жизни и пользование учреждениями культуры, на доступ к культурным ценностям.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Каждый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обязан заботиться о сохранении исторического и культурного наследия, беречь памятники истории и культуры.</a:t>
            </a:r>
            <a:endParaRPr lang="ru-RU" dirty="0">
              <a:solidFill>
                <a:srgbClr val="FFFF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1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календарь\IMG_20191026_093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1000"/>
            <a:ext cx="4457700" cy="609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6477000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400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Алакина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Полина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G:\календарь\календарь-февраль-2020-48в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52392"/>
            <a:ext cx="3937620" cy="295321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39552" y="404664"/>
            <a:ext cx="8126451" cy="58326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endParaRPr lang="ru-RU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5183" y="1466571"/>
            <a:ext cx="6840760" cy="3852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Статья 41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В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Российской Федерации финансируются федеральные программы охраны и укрепления здоровья населения, принимаются меры по развитию государственной, муниципальной, частной систем здравоохранения, поощряется деятельность, способствующая укреплению здоровья человека, развитию физической культуры и спорта, экологическому и санитарно-эпидемиологическому благополучию.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Сокрытие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должностными лицами фактов и обстоятельств, создающих угрозу для жизни и здоровья людей, влечет за собой ответственность в соответствии с федеральным законом.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502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календарь\IMG_20191026_0928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1000"/>
            <a:ext cx="4467225" cy="609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8948" y="6353129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Белякова Кира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G:\календарь\календарь-март-2020-48п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4009628" cy="30072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51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745123" y="548680"/>
            <a:ext cx="7920880" cy="56886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9239" y="1844824"/>
            <a:ext cx="5832648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  Статья </a:t>
            </a: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21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 Достоинство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личности охраняется государством. Ничто не может быть основанием для его умаления.</a:t>
            </a:r>
            <a:endParaRPr lang="ru-RU" sz="14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Никто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не должен подвергаться пыткам, насилию, другому жестокому или унижающему человеческое достоинство обращению или наказанию. Никто не может быть без добровольного согласия подвергнут медицинским, научным или иным опытам.</a:t>
            </a:r>
            <a:endParaRPr lang="ru-RU" sz="1400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7775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календарь\IMG_20191026_093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381500" cy="609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6391199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Канищева Дарья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G:\календарь\календарь-апрель-2020-72в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44824"/>
            <a:ext cx="3962558" cy="29719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85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45123" y="548680"/>
            <a:ext cx="7920880" cy="56886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484784"/>
            <a:ext cx="6336703" cy="2897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 Статья 43</a:t>
            </a:r>
            <a:endParaRPr lang="ru-RU" dirty="0" smtClean="0">
              <a:solidFill>
                <a:srgbClr val="FFFF0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     Основное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общее образование обязательно. Родители или лица, их заменяющие, обеспечивают получение детьми основного общего образования.</a:t>
            </a:r>
            <a:endParaRPr lang="ru-RU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 Российская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Федерация устанавливает федеральные государственные образовательные стандарты, поддерживает различные формы образования и самообразования.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176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календарь\IMG_20191026_093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3727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479467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400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Жунусаева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Анель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G:\календарь\календарь-маи-2020-62п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313551" cy="24851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92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55576" y="692696"/>
            <a:ext cx="7920880" cy="56886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Статья 17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Российской Федерации признаются и гарантируются права и свободы человека и гражданина согласно общепризнанным принципам и нормам международного права и в соответствии с настоящей Конституцией.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Основные права и свободы человека неотчуждаемы и принадлежат каждому от рождения.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Осуществление прав и свобод человека и гражданина не должно нарушать права и свободы других лиц.</a:t>
            </a:r>
          </a:p>
        </p:txBody>
      </p:sp>
    </p:spTree>
    <p:extLst>
      <p:ext uri="{BB962C8B-B14F-4D97-AF65-F5344CB8AC3E}">
        <p14:creationId xmlns:p14="http://schemas.microsoft.com/office/powerpoint/2010/main" val="2129405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45123" y="548680"/>
            <a:ext cx="7920880" cy="56886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770949"/>
            <a:ext cx="5760640" cy="270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17365D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Статья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38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Материнство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детство, семья находятся под защитой государства.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Забота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 детях, их воспитание — равное право и обязанность родителей.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Трудоспособные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дети, достигшие 18 лет, должны заботиться о нетрудоспособных родителях.</a:t>
            </a:r>
            <a:endParaRPr lang="ru-RU" dirty="0">
              <a:solidFill>
                <a:srgbClr val="FFFF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477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календарь\IMG_20191026_0929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505325" cy="609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240077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Григорьева Анастасия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G:\календарь\календарь-июнь-2020-62п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20" y="1556792"/>
            <a:ext cx="3936437" cy="29523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110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539552" y="404664"/>
            <a:ext cx="8208912" cy="5904656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364229"/>
            <a:ext cx="6264696" cy="4109330"/>
          </a:xfrm>
          <a:prstGeom prst="rect">
            <a:avLst/>
          </a:prstGeom>
          <a:effectLst>
            <a:softEdge rad="317500"/>
          </a:effectLst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Статья 35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Право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частной собственности охраняется законом.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Каждый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вправе иметь имущество в собственности, владеть, пользоваться и распоряжаться им как единолично, так и совместно с другими лицами.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Никто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может быть лишен своего имущества иначе как по решению суда. Принудительное отчуждение имущества для государственных нужд может быть произведено только при условии предварительного и равноценного возмещения.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Право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наследования гарантируется.</a:t>
            </a:r>
            <a:endParaRPr lang="ru-RU" dirty="0">
              <a:solidFill>
                <a:srgbClr val="FFFF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85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:\календарь\IMG_20191026_093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8424"/>
            <a:ext cx="4486275" cy="609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32040" y="646442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400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Чигурова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Вероника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G:\календарь\календарь-июль-2020-62в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9" y="1844824"/>
            <a:ext cx="4009628" cy="30072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504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683568" y="620688"/>
            <a:ext cx="7920880" cy="56886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Статья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30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Каждый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имеет право на объединение, включая право создавать профессиональные союзы для защиты своих интересов. Свобода деятельности общественных объединений гарантируется.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Никто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может быть принужден к вступлению в какое-либо объединение или пребыванию в нем.</a:t>
            </a:r>
            <a:endParaRPr lang="ru-RU" dirty="0">
              <a:solidFill>
                <a:srgbClr val="FFFF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89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календарь\IMG_20191026_093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2899"/>
            <a:ext cx="8640960" cy="63322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6441213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Горина Елена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G:\календарь\календарь-август-2020-72п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19" y="4618517"/>
            <a:ext cx="2806789" cy="210509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4101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45123" y="548680"/>
            <a:ext cx="7920880" cy="56886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ru-RU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9563" y="2559566"/>
            <a:ext cx="4572000" cy="8576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Статья 20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Каждый имеет право на жизнь.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17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596" y="6237311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Титоренко Виолетта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G:\календарь\календарь-сентябрь-2019-62п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700807"/>
            <a:ext cx="3813417" cy="28600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календарь\IMG_20191026_093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6" y="257964"/>
            <a:ext cx="4495800" cy="609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56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45123" y="548680"/>
            <a:ext cx="7920880" cy="56886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Статья 43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Каждый имеет право на образование.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Гарантируются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предприятиях.</a:t>
            </a: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Каждый </a:t>
            </a:r>
            <a:r>
              <a:rPr lang="ru-RU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вправе на конкурсной основе бесплатно получить высшее образование в государственном или муниципальном образовательном учреждении и на предприятии.</a:t>
            </a:r>
          </a:p>
        </p:txBody>
      </p:sp>
    </p:spTree>
    <p:extLst>
      <p:ext uri="{BB962C8B-B14F-4D97-AF65-F5344CB8AC3E}">
        <p14:creationId xmlns:p14="http://schemas.microsoft.com/office/powerpoint/2010/main" val="912861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календарь\IMG_20191026_092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505"/>
            <a:ext cx="8424936" cy="610807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:\календарь\календарь-октябрь-2019-62п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17032"/>
            <a:ext cx="3550529" cy="26628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6381114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Семенова Эрика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85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45123" y="548680"/>
            <a:ext cx="7920880" cy="56886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endParaRPr lang="ru-RU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85183" y="2090017"/>
            <a:ext cx="6840760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Статья 41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Каждый имеет право на охрану здоровья и медицинскую помощь. Медицинская помощь в государственных и муниципальных учреждениях здравоохранения оказывается гражданам бесплатно за счет средств соответствующего бюджета, страховых взносов, других поступлений.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07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лендарь\IMG_20191026_093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6185"/>
            <a:ext cx="4400550" cy="609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6391199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Томина Виктория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G:\календарь\календарь-ноябрь-2020-62в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944" y="1916832"/>
            <a:ext cx="3744416" cy="28083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79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779820" y="548680"/>
            <a:ext cx="7920880" cy="5688632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    </a:t>
            </a:r>
            <a:endParaRPr lang="ru-RU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2008514"/>
            <a:ext cx="6192688" cy="2131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Статья </a:t>
            </a:r>
            <a:r>
              <a:rPr lang="ru-RU" b="1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18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§"/>
            </a:pP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Права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свободы человека и гражданина являются непосредственно действующими. Они определяют смысл, содержание и применение законов, деятельность законодательной и исполнительной власти, местного самоуправления и обеспечиваются правосудием.</a:t>
            </a:r>
            <a:endParaRPr lang="ru-RU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459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календарь\IMG_20191026_092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8727"/>
            <a:ext cx="4429125" cy="6096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54314" y="6412437"/>
            <a:ext cx="36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1400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Школьникова</a:t>
            </a:r>
            <a:r>
              <a:rPr lang="ru-RU" sz="1400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Александра</a:t>
            </a:r>
            <a:endParaRPr lang="ru-RU" sz="1400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G:\календарь\календарь-декабрь-2019-62в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91128"/>
            <a:ext cx="3721596" cy="27911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04642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119</TotalTime>
  <Words>748</Words>
  <Application>Microsoft Office PowerPoint</Application>
  <PresentationFormat>Экран (4:3)</PresentationFormat>
  <Paragraphs>67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Прокудина</dc:creator>
  <cp:lastModifiedBy>Admin</cp:lastModifiedBy>
  <cp:revision>11</cp:revision>
  <dcterms:created xsi:type="dcterms:W3CDTF">2019-10-26T10:03:53Z</dcterms:created>
  <dcterms:modified xsi:type="dcterms:W3CDTF">2019-11-11T10:42:17Z</dcterms:modified>
</cp:coreProperties>
</file>