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5" r:id="rId1"/>
  </p:sldMasterIdLst>
  <p:notesMasterIdLst>
    <p:notesMasterId r:id="rId11"/>
  </p:notesMasterIdLst>
  <p:handoutMasterIdLst>
    <p:handoutMasterId r:id="rId12"/>
  </p:handoutMasterIdLst>
  <p:sldIdLst>
    <p:sldId id="8942" r:id="rId2"/>
    <p:sldId id="8951" r:id="rId3"/>
    <p:sldId id="8943" r:id="rId4"/>
    <p:sldId id="8945" r:id="rId5"/>
    <p:sldId id="8946" r:id="rId6"/>
    <p:sldId id="8935" r:id="rId7"/>
    <p:sldId id="8947" r:id="rId8"/>
    <p:sldId id="8952" r:id="rId9"/>
    <p:sldId id="8953" r:id="rId10"/>
  </p:sldIdLst>
  <p:sldSz cx="9144000" cy="6858000" type="screen4x3"/>
  <p:notesSz cx="9940925" cy="6808788"/>
  <p:defaultTextStyle>
    <a:defPPr>
      <a:defRPr lang="ru-RU"/>
    </a:defPPr>
    <a:lvl1pPr marL="0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67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45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318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90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869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634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400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167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42"/>
            <p14:sldId id="8951"/>
            <p14:sldId id="8943"/>
            <p14:sldId id="8945"/>
            <p14:sldId id="8946"/>
            <p14:sldId id="8935"/>
            <p14:sldId id="8947"/>
            <p14:sldId id="8952"/>
            <p14:sldId id="8953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3240">
          <p15:clr>
            <a:srgbClr val="A4A3A4"/>
          </p15:clr>
        </p15:guide>
        <p15:guide id="5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ADFE6"/>
    <a:srgbClr val="181DF8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9856" autoAdjust="0"/>
  </p:normalViewPr>
  <p:slideViewPr>
    <p:cSldViewPr snapToGrid="0">
      <p:cViewPr>
        <p:scale>
          <a:sx n="150" d="100"/>
          <a:sy n="150" d="100"/>
        </p:scale>
        <p:origin x="-102" y="798"/>
      </p:cViewPr>
      <p:guideLst>
        <p:guide orient="horz" pos="5760"/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13.01.2021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13.01.2021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7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45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318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90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69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634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400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67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60750" y="842963"/>
            <a:ext cx="3032125" cy="22748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37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3875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8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3875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8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57575" y="842963"/>
            <a:ext cx="3035300" cy="2276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38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60750" y="842963"/>
            <a:ext cx="3032125" cy="22748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45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3875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92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3875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929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5350" y="850900"/>
            <a:ext cx="3065463" cy="2298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0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5350" y="850900"/>
            <a:ext cx="3065463" cy="2298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0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7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37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B0E99B11-B530-4D12-B16B-7E39BAE919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64"/>
              <a:t>13.01.2021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5E1843BC-D711-48B0-96AF-69836F42B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64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1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1"/>
            <a:ext cx="9144001" cy="6516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</a:t>
            </a: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ТЕРРИТОРИИ </a:t>
            </a:r>
            <a:r>
              <a:rPr lang="ru-RU" dirty="0" smtClean="0">
                <a:solidFill>
                  <a:schemeClr val="bg1"/>
                </a:solidFill>
              </a:rPr>
              <a:t>САРАТОВСКОЙ ОБЛАСТИ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ИР «</a:t>
            </a:r>
            <a:r>
              <a:rPr lang="en-US" dirty="0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>
                <a:solidFill>
                  <a:schemeClr val="bg1"/>
                </a:solidFill>
              </a:rPr>
              <a:t>на </a:t>
            </a:r>
            <a:r>
              <a:rPr lang="ru-RU" smtClean="0">
                <a:solidFill>
                  <a:schemeClr val="bg1"/>
                </a:solidFill>
              </a:rPr>
              <a:t>13-14.01.2021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4121" y="3045748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24218" y="3395368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4856" y="1864271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5044" y="3259213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pic>
        <p:nvPicPr>
          <p:cNvPr id="3" name="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6" y="651602"/>
            <a:ext cx="9144002" cy="58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rm9\Desktop\скриншоты\Скриншот 13-01-2021 1123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30" y="3748069"/>
            <a:ext cx="4606181" cy="31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rm9\Desktop\скриншоты\Скриншот 13-01-2021 1123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746877"/>
            <a:ext cx="4546520" cy="311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rm9\Desktop\скриншоты\Скриншот 13-01-2021 1122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4" y="599649"/>
            <a:ext cx="4578308" cy="30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rm9\Desktop\скриншоты\Скриншот 13-01-2021 1122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5997"/>
            <a:ext cx="4546525" cy="308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8600520" y="45268"/>
            <a:ext cx="469500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24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24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4" y="-7603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66" tIns="21885" rIns="43766" bIns="21885" anchor="ctr"/>
          <a:lstStyle>
            <a:defPPr>
              <a:defRPr lang="ru-RU"/>
            </a:defPPr>
            <a:lvl1pPr algn="ctr" defTabSz="779252" eaLnBrk="0" hangingPunct="0">
              <a:defRPr b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ИНФОРМАЦИОННЫЕ МАТЕРИАЛЫ ПО ПОРЫВАМ ВЕТРА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 САРАТОВСКОЙ ОБЛАСТИ (ОТ  13.01.2021 НА 14.01.2021)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4563074" y="631038"/>
            <a:ext cx="297" cy="6231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4" y="3710451"/>
            <a:ext cx="9144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3" name="TextBox 442"/>
          <p:cNvSpPr txBox="1"/>
          <p:nvPr/>
        </p:nvSpPr>
        <p:spPr>
          <a:xfrm>
            <a:off x="1709113" y="4807804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Саратов</a:t>
            </a:r>
          </a:p>
        </p:txBody>
      </p:sp>
      <p:sp>
        <p:nvSpPr>
          <p:cNvPr id="432" name="TextBox 431"/>
          <p:cNvSpPr txBox="1"/>
          <p:nvPr/>
        </p:nvSpPr>
        <p:spPr>
          <a:xfrm>
            <a:off x="1672938" y="1679156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Саратов</a:t>
            </a:r>
          </a:p>
        </p:txBody>
      </p:sp>
      <p:sp>
        <p:nvSpPr>
          <p:cNvPr id="431" name="TextBox 430"/>
          <p:cNvSpPr txBox="1"/>
          <p:nvPr/>
        </p:nvSpPr>
        <p:spPr>
          <a:xfrm>
            <a:off x="138611" y="1752641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Балашов</a:t>
            </a:r>
          </a:p>
        </p:txBody>
      </p:sp>
      <p:sp>
        <p:nvSpPr>
          <p:cNvPr id="459" name="TextBox 458"/>
          <p:cNvSpPr txBox="1"/>
          <p:nvPr/>
        </p:nvSpPr>
        <p:spPr>
          <a:xfrm>
            <a:off x="2618462" y="4382494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Балаково</a:t>
            </a:r>
          </a:p>
        </p:txBody>
      </p:sp>
      <p:sp>
        <p:nvSpPr>
          <p:cNvPr id="439" name="TextBox 438"/>
          <p:cNvSpPr txBox="1"/>
          <p:nvPr/>
        </p:nvSpPr>
        <p:spPr>
          <a:xfrm>
            <a:off x="5" y="4839031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Балашов</a:t>
            </a:r>
          </a:p>
        </p:txBody>
      </p:sp>
      <p:sp>
        <p:nvSpPr>
          <p:cNvPr id="440" name="TextBox 439"/>
          <p:cNvSpPr txBox="1"/>
          <p:nvPr/>
        </p:nvSpPr>
        <p:spPr>
          <a:xfrm>
            <a:off x="2618462" y="1254223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Балаково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3616806" y="5131455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Озинки</a:t>
            </a:r>
          </a:p>
        </p:txBody>
      </p:sp>
      <p:sp>
        <p:nvSpPr>
          <p:cNvPr id="434" name="TextBox 433"/>
          <p:cNvSpPr txBox="1"/>
          <p:nvPr/>
        </p:nvSpPr>
        <p:spPr>
          <a:xfrm>
            <a:off x="3616806" y="1716200"/>
            <a:ext cx="6557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Озинки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14" y="671516"/>
            <a:ext cx="219075" cy="304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98" y="621347"/>
            <a:ext cx="219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31" y="3816635"/>
            <a:ext cx="219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96" y="3796347"/>
            <a:ext cx="2190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" name="TextBox 822"/>
          <p:cNvSpPr txBox="1"/>
          <p:nvPr/>
        </p:nvSpPr>
        <p:spPr>
          <a:xfrm>
            <a:off x="1606259" y="634265"/>
            <a:ext cx="1839679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22.00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13.01.2021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5934694" y="661573"/>
            <a:ext cx="1871936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06.00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14.01.2021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5" name="TextBox 824"/>
          <p:cNvSpPr txBox="1"/>
          <p:nvPr/>
        </p:nvSpPr>
        <p:spPr>
          <a:xfrm>
            <a:off x="1455474" y="3852027"/>
            <a:ext cx="1818698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12.00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 14.01.2021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6" name="TextBox 825"/>
          <p:cNvSpPr txBox="1"/>
          <p:nvPr/>
        </p:nvSpPr>
        <p:spPr>
          <a:xfrm>
            <a:off x="6157697" y="3816635"/>
            <a:ext cx="1677764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7" tIns="25703" rIns="51407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37"/>
            <a:r>
              <a:rPr lang="ru-RU" sz="800" dirty="0" smtClean="0">
                <a:solidFill>
                  <a:prstClr val="black"/>
                </a:solidFill>
              </a:rPr>
              <a:t>18.00 (</a:t>
            </a:r>
            <a:r>
              <a:rPr lang="ru-RU" sz="800" dirty="0" err="1" smtClean="0">
                <a:solidFill>
                  <a:prstClr val="black"/>
                </a:solidFill>
              </a:rPr>
              <a:t>мск</a:t>
            </a:r>
            <a:r>
              <a:rPr lang="ru-RU" sz="800" dirty="0" smtClean="0">
                <a:solidFill>
                  <a:prstClr val="black"/>
                </a:solidFill>
              </a:rPr>
              <a:t>)  14.01.2021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6237874" y="1675484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4680531" y="1752642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7194159" y="127957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8278398" y="1923232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6303879" y="4839307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1" name="TextBox 450"/>
          <p:cNvSpPr txBox="1"/>
          <p:nvPr/>
        </p:nvSpPr>
        <p:spPr>
          <a:xfrm>
            <a:off x="4604331" y="4908437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7165328" y="4423047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21136" y="4956553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arm9\Desktop\скриншоты\Скриншот 13-01-2021 1117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745966"/>
            <a:ext cx="4584700" cy="310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m9\Desktop\скриншоты\Скриншот 13-01-2021 111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8" y="3745966"/>
            <a:ext cx="4573348" cy="310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m9\Desktop\скриншоты\Скриншот 13-01-2021 1116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38" y="609796"/>
            <a:ext cx="4551506" cy="30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rm9\Desktop\скриншоты\Скриншот 13-01-2021 1115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647"/>
            <a:ext cx="4559300" cy="30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8600520" y="45269"/>
            <a:ext cx="469500" cy="526433"/>
            <a:chOff x="9625856" y="4064"/>
            <a:chExt cx="625999" cy="526433"/>
          </a:xfrm>
        </p:grpSpPr>
        <p:sp>
          <p:nvSpPr>
            <p:cNvPr id="5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en-US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ru-RU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7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65615">
                  <a:defRPr/>
                </a:pPr>
                <a:endParaRPr lang="ru-RU" sz="5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65615">
                <a:defRPr/>
              </a:pPr>
              <a:endParaRPr lang="en-US" sz="5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4" y="-7603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65" tIns="21884" rIns="43765" bIns="21884" anchor="ctr"/>
          <a:lstStyle>
            <a:defPPr>
              <a:defRPr lang="ru-RU"/>
            </a:defPPr>
            <a:lvl1pPr algn="ctr" defTabSz="779252" eaLnBrk="0" hangingPunct="0">
              <a:defRPr b="0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ОСАДКОВ (СНЕГ)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САРАТОВСКОЙ ОБЛАСТИ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(ОТ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13.01.2021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14.01.2021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(ИР «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4563075" y="631039"/>
            <a:ext cx="297" cy="6231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4" y="3710451"/>
            <a:ext cx="9144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" name="TextBox 822"/>
          <p:cNvSpPr txBox="1"/>
          <p:nvPr/>
        </p:nvSpPr>
        <p:spPr>
          <a:xfrm>
            <a:off x="1606260" y="634266"/>
            <a:ext cx="1839679" cy="17886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25" dirty="0">
                <a:solidFill>
                  <a:schemeClr val="tx1"/>
                </a:solidFill>
              </a:rPr>
              <a:t>22.00 (</a:t>
            </a:r>
            <a:r>
              <a:rPr lang="ru-RU" sz="825" dirty="0" err="1">
                <a:solidFill>
                  <a:schemeClr val="tx1"/>
                </a:solidFill>
              </a:rPr>
              <a:t>мск</a:t>
            </a:r>
            <a:r>
              <a:rPr lang="ru-RU" sz="825" dirty="0">
                <a:solidFill>
                  <a:schemeClr val="tx1"/>
                </a:solidFill>
              </a:rPr>
              <a:t>) </a:t>
            </a:r>
            <a:r>
              <a:rPr lang="ru-RU" sz="825" dirty="0" smtClean="0">
                <a:solidFill>
                  <a:schemeClr val="tx1"/>
                </a:solidFill>
              </a:rPr>
              <a:t>13.01.2021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5934694" y="661574"/>
            <a:ext cx="1871936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06.00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</a:t>
            </a:r>
            <a:r>
              <a:rPr lang="ru-RU" sz="800" dirty="0" smtClean="0">
                <a:solidFill>
                  <a:prstClr val="black"/>
                </a:solidFill>
              </a:rPr>
              <a:t>14.01.2021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5" name="TextBox 824"/>
          <p:cNvSpPr txBox="1"/>
          <p:nvPr/>
        </p:nvSpPr>
        <p:spPr>
          <a:xfrm>
            <a:off x="1455475" y="3852027"/>
            <a:ext cx="1818698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12.00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 </a:t>
            </a:r>
            <a:r>
              <a:rPr lang="ru-RU" sz="800" dirty="0" smtClean="0">
                <a:solidFill>
                  <a:prstClr val="black"/>
                </a:solidFill>
              </a:rPr>
              <a:t>14.01.2021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826" name="TextBox 825"/>
          <p:cNvSpPr txBox="1"/>
          <p:nvPr/>
        </p:nvSpPr>
        <p:spPr>
          <a:xfrm>
            <a:off x="6157698" y="3816635"/>
            <a:ext cx="1677764" cy="1750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51406" tIns="25703" rIns="51406" bIns="25703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514325"/>
            <a:r>
              <a:rPr lang="ru-RU" sz="800" dirty="0">
                <a:solidFill>
                  <a:prstClr val="black"/>
                </a:solidFill>
              </a:rPr>
              <a:t>18.00 (</a:t>
            </a:r>
            <a:r>
              <a:rPr lang="ru-RU" sz="800" dirty="0" err="1">
                <a:solidFill>
                  <a:prstClr val="black"/>
                </a:solidFill>
              </a:rPr>
              <a:t>мск</a:t>
            </a:r>
            <a:r>
              <a:rPr lang="ru-RU" sz="800" dirty="0">
                <a:solidFill>
                  <a:prstClr val="black"/>
                </a:solidFill>
              </a:rPr>
              <a:t>)  </a:t>
            </a:r>
            <a:r>
              <a:rPr lang="ru-RU" sz="800" dirty="0" smtClean="0">
                <a:solidFill>
                  <a:prstClr val="black"/>
                </a:solidFill>
              </a:rPr>
              <a:t>14.01.2021</a:t>
            </a:r>
            <a:endParaRPr lang="ru-RU" sz="8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632136"/>
            <a:ext cx="2476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94" y="632136"/>
            <a:ext cx="2476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394" y="3779244"/>
            <a:ext cx="2476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35" y="3761175"/>
            <a:ext cx="247650" cy="31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" name="TextBox 444"/>
          <p:cNvSpPr txBox="1"/>
          <p:nvPr/>
        </p:nvSpPr>
        <p:spPr>
          <a:xfrm>
            <a:off x="6227679" y="4827900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8" name="TextBox 447"/>
          <p:cNvSpPr txBox="1"/>
          <p:nvPr/>
        </p:nvSpPr>
        <p:spPr>
          <a:xfrm>
            <a:off x="6216699" y="1676242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49" name="TextBox 448"/>
          <p:cNvSpPr txBox="1"/>
          <p:nvPr/>
        </p:nvSpPr>
        <p:spPr>
          <a:xfrm>
            <a:off x="1719221" y="1604447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1719221" y="4886665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451" name="TextBox 450"/>
          <p:cNvSpPr txBox="1"/>
          <p:nvPr/>
        </p:nvSpPr>
        <p:spPr>
          <a:xfrm>
            <a:off x="4664780" y="4878941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4628025" y="1704659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179496" y="1694233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81375" y="4899090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2526099" y="1165192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2632871" y="4476493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7165328" y="1163234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7194160" y="4373519"/>
            <a:ext cx="641302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3709763" y="1941986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3709762" y="4976011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8289238" y="1819358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8301915" y="5042685"/>
            <a:ext cx="566783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m9\Desktop\скриншоты\Скриншот 13-01-2021 112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72"/>
            <a:ext cx="9144000" cy="62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1"/>
            <a:ext cx="9144001" cy="6516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ТЕМПЕРАТУР НА ТЕРРИТОРИИ </a:t>
            </a:r>
            <a:r>
              <a:rPr lang="ru-RU" dirty="0" smtClean="0">
                <a:solidFill>
                  <a:schemeClr val="bg1"/>
                </a:solidFill>
              </a:rPr>
              <a:t>САРАТОВСКОЙ ОБЛАСТИ  </a:t>
            </a:r>
            <a:r>
              <a:rPr lang="ru-RU" dirty="0">
                <a:solidFill>
                  <a:schemeClr val="bg1"/>
                </a:solidFill>
              </a:rPr>
              <a:t>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(на </a:t>
            </a:r>
            <a:r>
              <a:rPr lang="ru-RU" dirty="0" smtClean="0">
                <a:solidFill>
                  <a:schemeClr val="bg1"/>
                </a:solidFill>
              </a:rPr>
              <a:t>14.01.2021)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86" y="3956209"/>
            <a:ext cx="242888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456023" y="3130722"/>
            <a:ext cx="69268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4478" y="3152699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1189" y="2254771"/>
            <a:ext cx="817591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87576" y="3328870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m9\Desktop\скриншоты\Скриншот 13-01-2021 113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5996"/>
            <a:ext cx="9151027" cy="623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7027" y="-7604"/>
            <a:ext cx="9144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СУММАРНЫХ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САРАТОВСКОЙ ОБЛАСТИ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(за </a:t>
            </a:r>
            <a:r>
              <a:rPr lang="ru-RU" dirty="0" smtClean="0">
                <a:solidFill>
                  <a:schemeClr val="bg1"/>
                </a:solidFill>
              </a:rPr>
              <a:t>13-14.01.2021)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1" name="Рисунок 4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830" y="3487072"/>
            <a:ext cx="222170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350442" y="3079555"/>
            <a:ext cx="72935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>
                <a:solidFill>
                  <a:schemeClr val="tx1"/>
                </a:solidFill>
              </a:rPr>
              <a:t>Саратов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8277" y="3100821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Балашов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5292" y="2220309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Балаково</a:t>
            </a:r>
            <a:endParaRPr lang="ru-RU" sz="75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32163" y="3212072"/>
            <a:ext cx="708610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 smtClean="0">
                <a:solidFill>
                  <a:schemeClr val="tx1"/>
                </a:solidFill>
              </a:rPr>
              <a:t>Озинки</a:t>
            </a:r>
            <a:endParaRPr lang="ru-RU" sz="75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" y="133851"/>
            <a:ext cx="512404" cy="3646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07" y="111370"/>
            <a:ext cx="884485" cy="3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m9\Desktop\Саратовска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3" y="370944"/>
            <a:ext cx="9158900" cy="6566653"/>
          </a:xfrm>
          <a:prstGeom prst="rect">
            <a:avLst/>
          </a:prstGeom>
          <a:solidFill>
            <a:srgbClr val="000080">
              <a:alpha val="50000"/>
            </a:srgbClr>
          </a:solidFill>
          <a:ln w="19050">
            <a:noFill/>
            <a:round/>
            <a:headEnd/>
            <a:tailEnd/>
          </a:ln>
          <a:extLst/>
        </p:spPr>
      </p:pic>
      <p:sp>
        <p:nvSpPr>
          <p:cNvPr id="3" name="Полилиния 2"/>
          <p:cNvSpPr/>
          <p:nvPr/>
        </p:nvSpPr>
        <p:spPr>
          <a:xfrm>
            <a:off x="484696" y="383477"/>
            <a:ext cx="8606118" cy="6474523"/>
          </a:xfrm>
          <a:custGeom>
            <a:avLst/>
            <a:gdLst>
              <a:gd name="connsiteX0" fmla="*/ 322730 w 8606118"/>
              <a:gd name="connsiteY0" fmla="*/ 1183789 h 4346537"/>
              <a:gd name="connsiteX1" fmla="*/ 193638 w 8606118"/>
              <a:gd name="connsiteY1" fmla="*/ 1237577 h 4346537"/>
              <a:gd name="connsiteX2" fmla="*/ 182880 w 8606118"/>
              <a:gd name="connsiteY2" fmla="*/ 1269850 h 4346537"/>
              <a:gd name="connsiteX3" fmla="*/ 204396 w 8606118"/>
              <a:gd name="connsiteY3" fmla="*/ 1334396 h 4346537"/>
              <a:gd name="connsiteX4" fmla="*/ 172123 w 8606118"/>
              <a:gd name="connsiteY4" fmla="*/ 1463488 h 4346537"/>
              <a:gd name="connsiteX5" fmla="*/ 150607 w 8606118"/>
              <a:gd name="connsiteY5" fmla="*/ 1485003 h 4346537"/>
              <a:gd name="connsiteX6" fmla="*/ 96819 w 8606118"/>
              <a:gd name="connsiteY6" fmla="*/ 1560307 h 4346537"/>
              <a:gd name="connsiteX7" fmla="*/ 53789 w 8606118"/>
              <a:gd name="connsiteY7" fmla="*/ 1614095 h 4346537"/>
              <a:gd name="connsiteX8" fmla="*/ 32273 w 8606118"/>
              <a:gd name="connsiteY8" fmla="*/ 1646368 h 4346537"/>
              <a:gd name="connsiteX9" fmla="*/ 0 w 8606118"/>
              <a:gd name="connsiteY9" fmla="*/ 1667883 h 4346537"/>
              <a:gd name="connsiteX10" fmla="*/ 10758 w 8606118"/>
              <a:gd name="connsiteY10" fmla="*/ 1764702 h 4346537"/>
              <a:gd name="connsiteX11" fmla="*/ 21516 w 8606118"/>
              <a:gd name="connsiteY11" fmla="*/ 1796975 h 4346537"/>
              <a:gd name="connsiteX12" fmla="*/ 118334 w 8606118"/>
              <a:gd name="connsiteY12" fmla="*/ 1850763 h 4346537"/>
              <a:gd name="connsiteX13" fmla="*/ 139850 w 8606118"/>
              <a:gd name="connsiteY13" fmla="*/ 1872278 h 4346537"/>
              <a:gd name="connsiteX14" fmla="*/ 204396 w 8606118"/>
              <a:gd name="connsiteY14" fmla="*/ 1915309 h 4346537"/>
              <a:gd name="connsiteX15" fmla="*/ 182880 w 8606118"/>
              <a:gd name="connsiteY15" fmla="*/ 1947582 h 4346537"/>
              <a:gd name="connsiteX16" fmla="*/ 204396 w 8606118"/>
              <a:gd name="connsiteY16" fmla="*/ 1969097 h 4346537"/>
              <a:gd name="connsiteX17" fmla="*/ 279699 w 8606118"/>
              <a:gd name="connsiteY17" fmla="*/ 2001370 h 4346537"/>
              <a:gd name="connsiteX18" fmla="*/ 311972 w 8606118"/>
              <a:gd name="connsiteY18" fmla="*/ 2022885 h 4346537"/>
              <a:gd name="connsiteX19" fmla="*/ 322730 w 8606118"/>
              <a:gd name="connsiteY19" fmla="*/ 2055158 h 4346537"/>
              <a:gd name="connsiteX20" fmla="*/ 344245 w 8606118"/>
              <a:gd name="connsiteY20" fmla="*/ 2076674 h 4346537"/>
              <a:gd name="connsiteX21" fmla="*/ 365760 w 8606118"/>
              <a:gd name="connsiteY21" fmla="*/ 2141219 h 4346537"/>
              <a:gd name="connsiteX22" fmla="*/ 376518 w 8606118"/>
              <a:gd name="connsiteY22" fmla="*/ 2248796 h 4346537"/>
              <a:gd name="connsiteX23" fmla="*/ 419549 w 8606118"/>
              <a:gd name="connsiteY23" fmla="*/ 2302584 h 4346537"/>
              <a:gd name="connsiteX24" fmla="*/ 441064 w 8606118"/>
              <a:gd name="connsiteY24" fmla="*/ 2334857 h 4346537"/>
              <a:gd name="connsiteX25" fmla="*/ 451821 w 8606118"/>
              <a:gd name="connsiteY25" fmla="*/ 2388645 h 4346537"/>
              <a:gd name="connsiteX26" fmla="*/ 516367 w 8606118"/>
              <a:gd name="connsiteY26" fmla="*/ 2410161 h 4346537"/>
              <a:gd name="connsiteX27" fmla="*/ 570156 w 8606118"/>
              <a:gd name="connsiteY27" fmla="*/ 2442434 h 4346537"/>
              <a:gd name="connsiteX28" fmla="*/ 602429 w 8606118"/>
              <a:gd name="connsiteY28" fmla="*/ 2463949 h 4346537"/>
              <a:gd name="connsiteX29" fmla="*/ 666974 w 8606118"/>
              <a:gd name="connsiteY29" fmla="*/ 2485464 h 4346537"/>
              <a:gd name="connsiteX30" fmla="*/ 688490 w 8606118"/>
              <a:gd name="connsiteY30" fmla="*/ 2506979 h 4346537"/>
              <a:gd name="connsiteX31" fmla="*/ 753036 w 8606118"/>
              <a:gd name="connsiteY31" fmla="*/ 2550010 h 4346537"/>
              <a:gd name="connsiteX32" fmla="*/ 806824 w 8606118"/>
              <a:gd name="connsiteY32" fmla="*/ 2614556 h 4346537"/>
              <a:gd name="connsiteX33" fmla="*/ 839097 w 8606118"/>
              <a:gd name="connsiteY33" fmla="*/ 2625314 h 4346537"/>
              <a:gd name="connsiteX34" fmla="*/ 871370 w 8606118"/>
              <a:gd name="connsiteY34" fmla="*/ 2646829 h 4346537"/>
              <a:gd name="connsiteX35" fmla="*/ 1215614 w 8606118"/>
              <a:gd name="connsiteY35" fmla="*/ 2625314 h 4346537"/>
              <a:gd name="connsiteX36" fmla="*/ 1312433 w 8606118"/>
              <a:gd name="connsiteY36" fmla="*/ 2603798 h 4346537"/>
              <a:gd name="connsiteX37" fmla="*/ 1344706 w 8606118"/>
              <a:gd name="connsiteY37" fmla="*/ 2582283 h 4346537"/>
              <a:gd name="connsiteX38" fmla="*/ 1409252 w 8606118"/>
              <a:gd name="connsiteY38" fmla="*/ 2560768 h 4346537"/>
              <a:gd name="connsiteX39" fmla="*/ 1430767 w 8606118"/>
              <a:gd name="connsiteY39" fmla="*/ 2539252 h 4346537"/>
              <a:gd name="connsiteX40" fmla="*/ 1473798 w 8606118"/>
              <a:gd name="connsiteY40" fmla="*/ 2528495 h 4346537"/>
              <a:gd name="connsiteX41" fmla="*/ 1570617 w 8606118"/>
              <a:gd name="connsiteY41" fmla="*/ 2506979 h 4346537"/>
              <a:gd name="connsiteX42" fmla="*/ 1602890 w 8606118"/>
              <a:gd name="connsiteY42" fmla="*/ 2517737 h 4346537"/>
              <a:gd name="connsiteX43" fmla="*/ 1635163 w 8606118"/>
              <a:gd name="connsiteY43" fmla="*/ 2539252 h 4346537"/>
              <a:gd name="connsiteX44" fmla="*/ 1667436 w 8606118"/>
              <a:gd name="connsiteY44" fmla="*/ 2528495 h 4346537"/>
              <a:gd name="connsiteX45" fmla="*/ 1731981 w 8606118"/>
              <a:gd name="connsiteY45" fmla="*/ 2517737 h 4346537"/>
              <a:gd name="connsiteX46" fmla="*/ 1775012 w 8606118"/>
              <a:gd name="connsiteY46" fmla="*/ 2453191 h 4346537"/>
              <a:gd name="connsiteX47" fmla="*/ 1796527 w 8606118"/>
              <a:gd name="connsiteY47" fmla="*/ 2420918 h 4346537"/>
              <a:gd name="connsiteX48" fmla="*/ 1968650 w 8606118"/>
              <a:gd name="connsiteY48" fmla="*/ 2410161 h 4346537"/>
              <a:gd name="connsiteX49" fmla="*/ 2033196 w 8606118"/>
              <a:gd name="connsiteY49" fmla="*/ 2410161 h 4346537"/>
              <a:gd name="connsiteX50" fmla="*/ 2054711 w 8606118"/>
              <a:gd name="connsiteY50" fmla="*/ 2442434 h 4346537"/>
              <a:gd name="connsiteX51" fmla="*/ 2119257 w 8606118"/>
              <a:gd name="connsiteY51" fmla="*/ 2485464 h 4346537"/>
              <a:gd name="connsiteX52" fmla="*/ 2237591 w 8606118"/>
              <a:gd name="connsiteY52" fmla="*/ 2442434 h 4346537"/>
              <a:gd name="connsiteX53" fmla="*/ 2216076 w 8606118"/>
              <a:gd name="connsiteY53" fmla="*/ 2420918 h 4346537"/>
              <a:gd name="connsiteX54" fmla="*/ 2248349 w 8606118"/>
              <a:gd name="connsiteY54" fmla="*/ 2410161 h 4346537"/>
              <a:gd name="connsiteX55" fmla="*/ 2334410 w 8606118"/>
              <a:gd name="connsiteY55" fmla="*/ 2431676 h 4346537"/>
              <a:gd name="connsiteX56" fmla="*/ 2452744 w 8606118"/>
              <a:gd name="connsiteY56" fmla="*/ 2442434 h 4346537"/>
              <a:gd name="connsiteX57" fmla="*/ 2592593 w 8606118"/>
              <a:gd name="connsiteY57" fmla="*/ 2463949 h 4346537"/>
              <a:gd name="connsiteX58" fmla="*/ 2657139 w 8606118"/>
              <a:gd name="connsiteY58" fmla="*/ 2496222 h 4346537"/>
              <a:gd name="connsiteX59" fmla="*/ 2689412 w 8606118"/>
              <a:gd name="connsiteY59" fmla="*/ 2528495 h 4346537"/>
              <a:gd name="connsiteX60" fmla="*/ 2732443 w 8606118"/>
              <a:gd name="connsiteY60" fmla="*/ 2550010 h 4346537"/>
              <a:gd name="connsiteX61" fmla="*/ 2764716 w 8606118"/>
              <a:gd name="connsiteY61" fmla="*/ 2571525 h 4346537"/>
              <a:gd name="connsiteX62" fmla="*/ 2786231 w 8606118"/>
              <a:gd name="connsiteY62" fmla="*/ 2636071 h 4346537"/>
              <a:gd name="connsiteX63" fmla="*/ 2796989 w 8606118"/>
              <a:gd name="connsiteY63" fmla="*/ 2689859 h 4346537"/>
              <a:gd name="connsiteX64" fmla="*/ 2807746 w 8606118"/>
              <a:gd name="connsiteY64" fmla="*/ 2754405 h 4346537"/>
              <a:gd name="connsiteX65" fmla="*/ 2829261 w 8606118"/>
              <a:gd name="connsiteY65" fmla="*/ 2786678 h 4346537"/>
              <a:gd name="connsiteX66" fmla="*/ 2861534 w 8606118"/>
              <a:gd name="connsiteY66" fmla="*/ 2861982 h 4346537"/>
              <a:gd name="connsiteX67" fmla="*/ 2872292 w 8606118"/>
              <a:gd name="connsiteY67" fmla="*/ 2894255 h 4346537"/>
              <a:gd name="connsiteX68" fmla="*/ 2915323 w 8606118"/>
              <a:gd name="connsiteY68" fmla="*/ 2948043 h 4346537"/>
              <a:gd name="connsiteX69" fmla="*/ 2926080 w 8606118"/>
              <a:gd name="connsiteY69" fmla="*/ 2980316 h 4346537"/>
              <a:gd name="connsiteX70" fmla="*/ 2893807 w 8606118"/>
              <a:gd name="connsiteY70" fmla="*/ 3077135 h 4346537"/>
              <a:gd name="connsiteX71" fmla="*/ 2861534 w 8606118"/>
              <a:gd name="connsiteY71" fmla="*/ 3130923 h 4346537"/>
              <a:gd name="connsiteX72" fmla="*/ 2807746 w 8606118"/>
              <a:gd name="connsiteY72" fmla="*/ 3120165 h 4346537"/>
              <a:gd name="connsiteX73" fmla="*/ 2818504 w 8606118"/>
              <a:gd name="connsiteY73" fmla="*/ 3173954 h 4346537"/>
              <a:gd name="connsiteX74" fmla="*/ 2840019 w 8606118"/>
              <a:gd name="connsiteY74" fmla="*/ 3206227 h 4346537"/>
              <a:gd name="connsiteX75" fmla="*/ 2850777 w 8606118"/>
              <a:gd name="connsiteY75" fmla="*/ 3260015 h 4346537"/>
              <a:gd name="connsiteX76" fmla="*/ 2947596 w 8606118"/>
              <a:gd name="connsiteY76" fmla="*/ 3249257 h 4346537"/>
              <a:gd name="connsiteX77" fmla="*/ 2979869 w 8606118"/>
              <a:gd name="connsiteY77" fmla="*/ 3227742 h 4346537"/>
              <a:gd name="connsiteX78" fmla="*/ 3012141 w 8606118"/>
              <a:gd name="connsiteY78" fmla="*/ 3216984 h 4346537"/>
              <a:gd name="connsiteX79" fmla="*/ 3098203 w 8606118"/>
              <a:gd name="connsiteY79" fmla="*/ 3281530 h 4346537"/>
              <a:gd name="connsiteX80" fmla="*/ 3151991 w 8606118"/>
              <a:gd name="connsiteY80" fmla="*/ 3324561 h 4346537"/>
              <a:gd name="connsiteX81" fmla="*/ 3195021 w 8606118"/>
              <a:gd name="connsiteY81" fmla="*/ 3313803 h 4346537"/>
              <a:gd name="connsiteX82" fmla="*/ 3205779 w 8606118"/>
              <a:gd name="connsiteY82" fmla="*/ 3281530 h 4346537"/>
              <a:gd name="connsiteX83" fmla="*/ 3238052 w 8606118"/>
              <a:gd name="connsiteY83" fmla="*/ 3260015 h 4346537"/>
              <a:gd name="connsiteX84" fmla="*/ 3281083 w 8606118"/>
              <a:gd name="connsiteY84" fmla="*/ 3270772 h 4346537"/>
              <a:gd name="connsiteX85" fmla="*/ 3345629 w 8606118"/>
              <a:gd name="connsiteY85" fmla="*/ 3260015 h 4346537"/>
              <a:gd name="connsiteX86" fmla="*/ 3334871 w 8606118"/>
              <a:gd name="connsiteY86" fmla="*/ 3227742 h 4346537"/>
              <a:gd name="connsiteX87" fmla="*/ 3302598 w 8606118"/>
              <a:gd name="connsiteY87" fmla="*/ 3152438 h 4346537"/>
              <a:gd name="connsiteX88" fmla="*/ 3313356 w 8606118"/>
              <a:gd name="connsiteY88" fmla="*/ 3066377 h 4346537"/>
              <a:gd name="connsiteX89" fmla="*/ 3345629 w 8606118"/>
              <a:gd name="connsiteY89" fmla="*/ 3055619 h 4346537"/>
              <a:gd name="connsiteX90" fmla="*/ 3431690 w 8606118"/>
              <a:gd name="connsiteY90" fmla="*/ 3077135 h 4346537"/>
              <a:gd name="connsiteX91" fmla="*/ 3593054 w 8606118"/>
              <a:gd name="connsiteY91" fmla="*/ 3098650 h 4346537"/>
              <a:gd name="connsiteX92" fmla="*/ 3657600 w 8606118"/>
              <a:gd name="connsiteY92" fmla="*/ 3109408 h 4346537"/>
              <a:gd name="connsiteX93" fmla="*/ 3808207 w 8606118"/>
              <a:gd name="connsiteY93" fmla="*/ 3141681 h 4346537"/>
              <a:gd name="connsiteX94" fmla="*/ 3754419 w 8606118"/>
              <a:gd name="connsiteY94" fmla="*/ 3249257 h 4346537"/>
              <a:gd name="connsiteX95" fmla="*/ 3732904 w 8606118"/>
              <a:gd name="connsiteY95" fmla="*/ 3281530 h 4346537"/>
              <a:gd name="connsiteX96" fmla="*/ 3711389 w 8606118"/>
              <a:gd name="connsiteY96" fmla="*/ 3346076 h 4346537"/>
              <a:gd name="connsiteX97" fmla="*/ 3754419 w 8606118"/>
              <a:gd name="connsiteY97" fmla="*/ 3367591 h 4346537"/>
              <a:gd name="connsiteX98" fmla="*/ 3786692 w 8606118"/>
              <a:gd name="connsiteY98" fmla="*/ 3356834 h 4346537"/>
              <a:gd name="connsiteX99" fmla="*/ 3829723 w 8606118"/>
              <a:gd name="connsiteY99" fmla="*/ 3346076 h 4346537"/>
              <a:gd name="connsiteX100" fmla="*/ 4120179 w 8606118"/>
              <a:gd name="connsiteY100" fmla="*/ 3335318 h 4346537"/>
              <a:gd name="connsiteX101" fmla="*/ 4152452 w 8606118"/>
              <a:gd name="connsiteY101" fmla="*/ 3238499 h 4346537"/>
              <a:gd name="connsiteX102" fmla="*/ 4184725 w 8606118"/>
              <a:gd name="connsiteY102" fmla="*/ 3206227 h 4346537"/>
              <a:gd name="connsiteX103" fmla="*/ 4238513 w 8606118"/>
              <a:gd name="connsiteY103" fmla="*/ 3195469 h 4346537"/>
              <a:gd name="connsiteX104" fmla="*/ 4421393 w 8606118"/>
              <a:gd name="connsiteY104" fmla="*/ 3163196 h 4346537"/>
              <a:gd name="connsiteX105" fmla="*/ 4432151 w 8606118"/>
              <a:gd name="connsiteY105" fmla="*/ 3260015 h 4346537"/>
              <a:gd name="connsiteX106" fmla="*/ 4453666 w 8606118"/>
              <a:gd name="connsiteY106" fmla="*/ 3292288 h 4346537"/>
              <a:gd name="connsiteX107" fmla="*/ 4518212 w 8606118"/>
              <a:gd name="connsiteY107" fmla="*/ 3324561 h 4346537"/>
              <a:gd name="connsiteX108" fmla="*/ 4561243 w 8606118"/>
              <a:gd name="connsiteY108" fmla="*/ 3378349 h 4346537"/>
              <a:gd name="connsiteX109" fmla="*/ 4582758 w 8606118"/>
              <a:gd name="connsiteY109" fmla="*/ 3410622 h 4346537"/>
              <a:gd name="connsiteX110" fmla="*/ 4615031 w 8606118"/>
              <a:gd name="connsiteY110" fmla="*/ 3421379 h 4346537"/>
              <a:gd name="connsiteX111" fmla="*/ 4808669 w 8606118"/>
              <a:gd name="connsiteY111" fmla="*/ 3410622 h 4346537"/>
              <a:gd name="connsiteX112" fmla="*/ 4883972 w 8606118"/>
              <a:gd name="connsiteY112" fmla="*/ 3410622 h 4346537"/>
              <a:gd name="connsiteX113" fmla="*/ 4916245 w 8606118"/>
              <a:gd name="connsiteY113" fmla="*/ 3507441 h 4346537"/>
              <a:gd name="connsiteX114" fmla="*/ 4927003 w 8606118"/>
              <a:gd name="connsiteY114" fmla="*/ 3550471 h 4346537"/>
              <a:gd name="connsiteX115" fmla="*/ 5228217 w 8606118"/>
              <a:gd name="connsiteY115" fmla="*/ 3528956 h 4346537"/>
              <a:gd name="connsiteX116" fmla="*/ 5314278 w 8606118"/>
              <a:gd name="connsiteY116" fmla="*/ 3539714 h 4346537"/>
              <a:gd name="connsiteX117" fmla="*/ 5389581 w 8606118"/>
              <a:gd name="connsiteY117" fmla="*/ 3571987 h 4346537"/>
              <a:gd name="connsiteX118" fmla="*/ 5475643 w 8606118"/>
              <a:gd name="connsiteY118" fmla="*/ 3593502 h 4346537"/>
              <a:gd name="connsiteX119" fmla="*/ 5507916 w 8606118"/>
              <a:gd name="connsiteY119" fmla="*/ 3615017 h 4346537"/>
              <a:gd name="connsiteX120" fmla="*/ 5518673 w 8606118"/>
              <a:gd name="connsiteY120" fmla="*/ 3658048 h 4346537"/>
              <a:gd name="connsiteX121" fmla="*/ 5572461 w 8606118"/>
              <a:gd name="connsiteY121" fmla="*/ 3690321 h 4346537"/>
              <a:gd name="connsiteX122" fmla="*/ 5604734 w 8606118"/>
              <a:gd name="connsiteY122" fmla="*/ 3679563 h 4346537"/>
              <a:gd name="connsiteX123" fmla="*/ 5658523 w 8606118"/>
              <a:gd name="connsiteY123" fmla="*/ 3690321 h 4346537"/>
              <a:gd name="connsiteX124" fmla="*/ 5680038 w 8606118"/>
              <a:gd name="connsiteY124" fmla="*/ 3722594 h 4346537"/>
              <a:gd name="connsiteX125" fmla="*/ 5701553 w 8606118"/>
              <a:gd name="connsiteY125" fmla="*/ 3787139 h 4346537"/>
              <a:gd name="connsiteX126" fmla="*/ 5723069 w 8606118"/>
              <a:gd name="connsiteY126" fmla="*/ 3830170 h 4346537"/>
              <a:gd name="connsiteX127" fmla="*/ 5733826 w 8606118"/>
              <a:gd name="connsiteY127" fmla="*/ 3873201 h 4346537"/>
              <a:gd name="connsiteX128" fmla="*/ 5776857 w 8606118"/>
              <a:gd name="connsiteY128" fmla="*/ 3926989 h 4346537"/>
              <a:gd name="connsiteX129" fmla="*/ 5798372 w 8606118"/>
              <a:gd name="connsiteY129" fmla="*/ 3959262 h 4346537"/>
              <a:gd name="connsiteX130" fmla="*/ 5830645 w 8606118"/>
              <a:gd name="connsiteY130" fmla="*/ 4077596 h 4346537"/>
              <a:gd name="connsiteX131" fmla="*/ 5862918 w 8606118"/>
              <a:gd name="connsiteY131" fmla="*/ 4152899 h 4346537"/>
              <a:gd name="connsiteX132" fmla="*/ 5884433 w 8606118"/>
              <a:gd name="connsiteY132" fmla="*/ 4174415 h 4346537"/>
              <a:gd name="connsiteX133" fmla="*/ 5905949 w 8606118"/>
              <a:gd name="connsiteY133" fmla="*/ 4206688 h 4346537"/>
              <a:gd name="connsiteX134" fmla="*/ 5970494 w 8606118"/>
              <a:gd name="connsiteY134" fmla="*/ 4238961 h 4346537"/>
              <a:gd name="connsiteX135" fmla="*/ 6045798 w 8606118"/>
              <a:gd name="connsiteY135" fmla="*/ 4271234 h 4346537"/>
              <a:gd name="connsiteX136" fmla="*/ 6121101 w 8606118"/>
              <a:gd name="connsiteY136" fmla="*/ 4314264 h 4346537"/>
              <a:gd name="connsiteX137" fmla="*/ 6185647 w 8606118"/>
              <a:gd name="connsiteY137" fmla="*/ 4346537 h 4346537"/>
              <a:gd name="connsiteX138" fmla="*/ 6293224 w 8606118"/>
              <a:gd name="connsiteY138" fmla="*/ 4335779 h 4346537"/>
              <a:gd name="connsiteX139" fmla="*/ 6357770 w 8606118"/>
              <a:gd name="connsiteY139" fmla="*/ 4314264 h 4346537"/>
              <a:gd name="connsiteX140" fmla="*/ 6433073 w 8606118"/>
              <a:gd name="connsiteY140" fmla="*/ 4292749 h 4346537"/>
              <a:gd name="connsiteX141" fmla="*/ 6508377 w 8606118"/>
              <a:gd name="connsiteY141" fmla="*/ 4228203 h 4346537"/>
              <a:gd name="connsiteX142" fmla="*/ 6529892 w 8606118"/>
              <a:gd name="connsiteY142" fmla="*/ 4195930 h 4346537"/>
              <a:gd name="connsiteX143" fmla="*/ 6562165 w 8606118"/>
              <a:gd name="connsiteY143" fmla="*/ 4174415 h 4346537"/>
              <a:gd name="connsiteX144" fmla="*/ 6594438 w 8606118"/>
              <a:gd name="connsiteY144" fmla="*/ 4045323 h 4346537"/>
              <a:gd name="connsiteX145" fmla="*/ 6583680 w 8606118"/>
              <a:gd name="connsiteY145" fmla="*/ 3991535 h 4346537"/>
              <a:gd name="connsiteX146" fmla="*/ 6551407 w 8606118"/>
              <a:gd name="connsiteY146" fmla="*/ 3980777 h 4346537"/>
              <a:gd name="connsiteX147" fmla="*/ 6529892 w 8606118"/>
              <a:gd name="connsiteY147" fmla="*/ 3948504 h 4346537"/>
              <a:gd name="connsiteX148" fmla="*/ 6508377 w 8606118"/>
              <a:gd name="connsiteY148" fmla="*/ 3883958 h 4346537"/>
              <a:gd name="connsiteX149" fmla="*/ 6497619 w 8606118"/>
              <a:gd name="connsiteY149" fmla="*/ 3851685 h 4346537"/>
              <a:gd name="connsiteX150" fmla="*/ 6486861 w 8606118"/>
              <a:gd name="connsiteY150" fmla="*/ 3819412 h 4346537"/>
              <a:gd name="connsiteX151" fmla="*/ 6422316 w 8606118"/>
              <a:gd name="connsiteY151" fmla="*/ 3733351 h 4346537"/>
              <a:gd name="connsiteX152" fmla="*/ 6400800 w 8606118"/>
              <a:gd name="connsiteY152" fmla="*/ 3475168 h 4346537"/>
              <a:gd name="connsiteX153" fmla="*/ 6379285 w 8606118"/>
              <a:gd name="connsiteY153" fmla="*/ 3378349 h 4346537"/>
              <a:gd name="connsiteX154" fmla="*/ 6347012 w 8606118"/>
              <a:gd name="connsiteY154" fmla="*/ 3346076 h 4346537"/>
              <a:gd name="connsiteX155" fmla="*/ 6336254 w 8606118"/>
              <a:gd name="connsiteY155" fmla="*/ 3313803 h 4346537"/>
              <a:gd name="connsiteX156" fmla="*/ 6486861 w 8606118"/>
              <a:gd name="connsiteY156" fmla="*/ 3270772 h 4346537"/>
              <a:gd name="connsiteX157" fmla="*/ 6626711 w 8606118"/>
              <a:gd name="connsiteY157" fmla="*/ 3227742 h 4346537"/>
              <a:gd name="connsiteX158" fmla="*/ 6669741 w 8606118"/>
              <a:gd name="connsiteY158" fmla="*/ 3163196 h 4346537"/>
              <a:gd name="connsiteX159" fmla="*/ 6702014 w 8606118"/>
              <a:gd name="connsiteY159" fmla="*/ 3141681 h 4346537"/>
              <a:gd name="connsiteX160" fmla="*/ 6723530 w 8606118"/>
              <a:gd name="connsiteY160" fmla="*/ 3120165 h 4346537"/>
              <a:gd name="connsiteX161" fmla="*/ 6755803 w 8606118"/>
              <a:gd name="connsiteY161" fmla="*/ 3109408 h 4346537"/>
              <a:gd name="connsiteX162" fmla="*/ 6809591 w 8606118"/>
              <a:gd name="connsiteY162" fmla="*/ 3077135 h 4346537"/>
              <a:gd name="connsiteX163" fmla="*/ 6884894 w 8606118"/>
              <a:gd name="connsiteY163" fmla="*/ 3044862 h 4346537"/>
              <a:gd name="connsiteX164" fmla="*/ 6960198 w 8606118"/>
              <a:gd name="connsiteY164" fmla="*/ 2991074 h 4346537"/>
              <a:gd name="connsiteX165" fmla="*/ 7003229 w 8606118"/>
              <a:gd name="connsiteY165" fmla="*/ 2958801 h 4346537"/>
              <a:gd name="connsiteX166" fmla="*/ 7078532 w 8606118"/>
              <a:gd name="connsiteY166" fmla="*/ 2926528 h 4346537"/>
              <a:gd name="connsiteX167" fmla="*/ 7110805 w 8606118"/>
              <a:gd name="connsiteY167" fmla="*/ 2905012 h 4346537"/>
              <a:gd name="connsiteX168" fmla="*/ 7121563 w 8606118"/>
              <a:gd name="connsiteY168" fmla="*/ 2872739 h 4346537"/>
              <a:gd name="connsiteX169" fmla="*/ 7132320 w 8606118"/>
              <a:gd name="connsiteY169" fmla="*/ 2646829 h 4346537"/>
              <a:gd name="connsiteX170" fmla="*/ 7153836 w 8606118"/>
              <a:gd name="connsiteY170" fmla="*/ 2625314 h 4346537"/>
              <a:gd name="connsiteX171" fmla="*/ 7218381 w 8606118"/>
              <a:gd name="connsiteY171" fmla="*/ 2582283 h 4346537"/>
              <a:gd name="connsiteX172" fmla="*/ 7282927 w 8606118"/>
              <a:gd name="connsiteY172" fmla="*/ 2560768 h 4346537"/>
              <a:gd name="connsiteX173" fmla="*/ 7368989 w 8606118"/>
              <a:gd name="connsiteY173" fmla="*/ 2539252 h 4346537"/>
              <a:gd name="connsiteX174" fmla="*/ 7412019 w 8606118"/>
              <a:gd name="connsiteY174" fmla="*/ 2528495 h 4346537"/>
              <a:gd name="connsiteX175" fmla="*/ 7465807 w 8606118"/>
              <a:gd name="connsiteY175" fmla="*/ 2517737 h 4346537"/>
              <a:gd name="connsiteX176" fmla="*/ 7498080 w 8606118"/>
              <a:gd name="connsiteY176" fmla="*/ 2506979 h 4346537"/>
              <a:gd name="connsiteX177" fmla="*/ 7573384 w 8606118"/>
              <a:gd name="connsiteY177" fmla="*/ 2496222 h 4346537"/>
              <a:gd name="connsiteX178" fmla="*/ 7605657 w 8606118"/>
              <a:gd name="connsiteY178" fmla="*/ 2474707 h 4346537"/>
              <a:gd name="connsiteX179" fmla="*/ 7637930 w 8606118"/>
              <a:gd name="connsiteY179" fmla="*/ 2463949 h 4346537"/>
              <a:gd name="connsiteX180" fmla="*/ 7691718 w 8606118"/>
              <a:gd name="connsiteY180" fmla="*/ 2399403 h 4346537"/>
              <a:gd name="connsiteX181" fmla="*/ 7799294 w 8606118"/>
              <a:gd name="connsiteY181" fmla="*/ 2367130 h 4346537"/>
              <a:gd name="connsiteX182" fmla="*/ 7831567 w 8606118"/>
              <a:gd name="connsiteY182" fmla="*/ 2345615 h 4346537"/>
              <a:gd name="connsiteX183" fmla="*/ 7896113 w 8606118"/>
              <a:gd name="connsiteY183" fmla="*/ 2324099 h 4346537"/>
              <a:gd name="connsiteX184" fmla="*/ 7928386 w 8606118"/>
              <a:gd name="connsiteY184" fmla="*/ 2313342 h 4346537"/>
              <a:gd name="connsiteX185" fmla="*/ 8014447 w 8606118"/>
              <a:gd name="connsiteY185" fmla="*/ 2302584 h 4346537"/>
              <a:gd name="connsiteX186" fmla="*/ 8046720 w 8606118"/>
              <a:gd name="connsiteY186" fmla="*/ 2291827 h 4346537"/>
              <a:gd name="connsiteX187" fmla="*/ 8122024 w 8606118"/>
              <a:gd name="connsiteY187" fmla="*/ 2248796 h 4346537"/>
              <a:gd name="connsiteX188" fmla="*/ 8132781 w 8606118"/>
              <a:gd name="connsiteY188" fmla="*/ 2216523 h 4346537"/>
              <a:gd name="connsiteX189" fmla="*/ 8165054 w 8606118"/>
              <a:gd name="connsiteY189" fmla="*/ 2151977 h 4346537"/>
              <a:gd name="connsiteX190" fmla="*/ 8175812 w 8606118"/>
              <a:gd name="connsiteY190" fmla="*/ 2087431 h 4346537"/>
              <a:gd name="connsiteX191" fmla="*/ 8240358 w 8606118"/>
              <a:gd name="connsiteY191" fmla="*/ 2065916 h 4346537"/>
              <a:gd name="connsiteX192" fmla="*/ 8272631 w 8606118"/>
              <a:gd name="connsiteY192" fmla="*/ 2055158 h 4346537"/>
              <a:gd name="connsiteX193" fmla="*/ 8304904 w 8606118"/>
              <a:gd name="connsiteY193" fmla="*/ 2044401 h 4346537"/>
              <a:gd name="connsiteX194" fmla="*/ 8326419 w 8606118"/>
              <a:gd name="connsiteY194" fmla="*/ 2022885 h 4346537"/>
              <a:gd name="connsiteX195" fmla="*/ 8283389 w 8606118"/>
              <a:gd name="connsiteY195" fmla="*/ 1958339 h 4346537"/>
              <a:gd name="connsiteX196" fmla="*/ 8272631 w 8606118"/>
              <a:gd name="connsiteY196" fmla="*/ 1915309 h 4346537"/>
              <a:gd name="connsiteX197" fmla="*/ 8315661 w 8606118"/>
              <a:gd name="connsiteY197" fmla="*/ 1807732 h 4346537"/>
              <a:gd name="connsiteX198" fmla="*/ 8401723 w 8606118"/>
              <a:gd name="connsiteY198" fmla="*/ 1786217 h 4346537"/>
              <a:gd name="connsiteX199" fmla="*/ 8487784 w 8606118"/>
              <a:gd name="connsiteY199" fmla="*/ 1796975 h 4346537"/>
              <a:gd name="connsiteX200" fmla="*/ 8520057 w 8606118"/>
              <a:gd name="connsiteY200" fmla="*/ 1872278 h 4346537"/>
              <a:gd name="connsiteX201" fmla="*/ 8552330 w 8606118"/>
              <a:gd name="connsiteY201" fmla="*/ 1861521 h 4346537"/>
              <a:gd name="connsiteX202" fmla="*/ 8563087 w 8606118"/>
              <a:gd name="connsiteY202" fmla="*/ 1829248 h 4346537"/>
              <a:gd name="connsiteX203" fmla="*/ 8584603 w 8606118"/>
              <a:gd name="connsiteY203" fmla="*/ 1807732 h 4346537"/>
              <a:gd name="connsiteX204" fmla="*/ 8606118 w 8606118"/>
              <a:gd name="connsiteY204" fmla="*/ 1775459 h 4346537"/>
              <a:gd name="connsiteX205" fmla="*/ 8595360 w 8606118"/>
              <a:gd name="connsiteY205" fmla="*/ 1721671 h 4346537"/>
              <a:gd name="connsiteX206" fmla="*/ 8573845 w 8606118"/>
              <a:gd name="connsiteY206" fmla="*/ 1689398 h 4346537"/>
              <a:gd name="connsiteX207" fmla="*/ 8563087 w 8606118"/>
              <a:gd name="connsiteY207" fmla="*/ 1657125 h 4346537"/>
              <a:gd name="connsiteX208" fmla="*/ 8584603 w 8606118"/>
              <a:gd name="connsiteY208" fmla="*/ 1635610 h 4346537"/>
              <a:gd name="connsiteX209" fmla="*/ 8573845 w 8606118"/>
              <a:gd name="connsiteY209" fmla="*/ 1592579 h 4346537"/>
              <a:gd name="connsiteX210" fmla="*/ 8541572 w 8606118"/>
              <a:gd name="connsiteY210" fmla="*/ 1538791 h 4346537"/>
              <a:gd name="connsiteX211" fmla="*/ 8520057 w 8606118"/>
              <a:gd name="connsiteY211" fmla="*/ 1474245 h 4346537"/>
              <a:gd name="connsiteX212" fmla="*/ 8509299 w 8606118"/>
              <a:gd name="connsiteY212" fmla="*/ 1441972 h 4346537"/>
              <a:gd name="connsiteX213" fmla="*/ 8477026 w 8606118"/>
              <a:gd name="connsiteY213" fmla="*/ 1420457 h 4346537"/>
              <a:gd name="connsiteX214" fmla="*/ 8423238 w 8606118"/>
              <a:gd name="connsiteY214" fmla="*/ 1355911 h 4346537"/>
              <a:gd name="connsiteX215" fmla="*/ 8380207 w 8606118"/>
              <a:gd name="connsiteY215" fmla="*/ 1302123 h 4346537"/>
              <a:gd name="connsiteX216" fmla="*/ 8369450 w 8606118"/>
              <a:gd name="connsiteY216" fmla="*/ 1269850 h 4346537"/>
              <a:gd name="connsiteX217" fmla="*/ 8283389 w 8606118"/>
              <a:gd name="connsiteY217" fmla="*/ 1237577 h 4346537"/>
              <a:gd name="connsiteX218" fmla="*/ 8251116 w 8606118"/>
              <a:gd name="connsiteY218" fmla="*/ 1226819 h 4346537"/>
              <a:gd name="connsiteX219" fmla="*/ 8175812 w 8606118"/>
              <a:gd name="connsiteY219" fmla="*/ 1205304 h 4346537"/>
              <a:gd name="connsiteX220" fmla="*/ 8111266 w 8606118"/>
              <a:gd name="connsiteY220" fmla="*/ 1173031 h 4346537"/>
              <a:gd name="connsiteX221" fmla="*/ 7992932 w 8606118"/>
              <a:gd name="connsiteY221" fmla="*/ 1151516 h 4346537"/>
              <a:gd name="connsiteX222" fmla="*/ 7992932 w 8606118"/>
              <a:gd name="connsiteY222" fmla="*/ 1086970 h 4346537"/>
              <a:gd name="connsiteX223" fmla="*/ 8025205 w 8606118"/>
              <a:gd name="connsiteY223" fmla="*/ 1076212 h 4346537"/>
              <a:gd name="connsiteX224" fmla="*/ 8003690 w 8606118"/>
              <a:gd name="connsiteY224" fmla="*/ 1033182 h 4346537"/>
              <a:gd name="connsiteX225" fmla="*/ 7885356 w 8606118"/>
              <a:gd name="connsiteY225" fmla="*/ 1000909 h 4346537"/>
              <a:gd name="connsiteX226" fmla="*/ 7842325 w 8606118"/>
              <a:gd name="connsiteY226" fmla="*/ 990151 h 4346537"/>
              <a:gd name="connsiteX227" fmla="*/ 7831567 w 8606118"/>
              <a:gd name="connsiteY227" fmla="*/ 957878 h 4346537"/>
              <a:gd name="connsiteX228" fmla="*/ 7810052 w 8606118"/>
              <a:gd name="connsiteY228" fmla="*/ 925605 h 4346537"/>
              <a:gd name="connsiteX229" fmla="*/ 7745506 w 8606118"/>
              <a:gd name="connsiteY229" fmla="*/ 936363 h 4346537"/>
              <a:gd name="connsiteX230" fmla="*/ 7713233 w 8606118"/>
              <a:gd name="connsiteY230" fmla="*/ 947121 h 4346537"/>
              <a:gd name="connsiteX231" fmla="*/ 7627172 w 8606118"/>
              <a:gd name="connsiteY231" fmla="*/ 936363 h 4346537"/>
              <a:gd name="connsiteX232" fmla="*/ 7562626 w 8606118"/>
              <a:gd name="connsiteY232" fmla="*/ 914848 h 4346537"/>
              <a:gd name="connsiteX233" fmla="*/ 7551869 w 8606118"/>
              <a:gd name="connsiteY233" fmla="*/ 861059 h 4346537"/>
              <a:gd name="connsiteX234" fmla="*/ 7541111 w 8606118"/>
              <a:gd name="connsiteY234" fmla="*/ 828787 h 4346537"/>
              <a:gd name="connsiteX235" fmla="*/ 7390504 w 8606118"/>
              <a:gd name="connsiteY235" fmla="*/ 818029 h 4346537"/>
              <a:gd name="connsiteX236" fmla="*/ 7358231 w 8606118"/>
              <a:gd name="connsiteY236" fmla="*/ 710452 h 4346537"/>
              <a:gd name="connsiteX237" fmla="*/ 7336716 w 8606118"/>
              <a:gd name="connsiteY237" fmla="*/ 678179 h 4346537"/>
              <a:gd name="connsiteX238" fmla="*/ 7325958 w 8606118"/>
              <a:gd name="connsiteY238" fmla="*/ 645907 h 4346537"/>
              <a:gd name="connsiteX239" fmla="*/ 7293685 w 8606118"/>
              <a:gd name="connsiteY239" fmla="*/ 635149 h 4346537"/>
              <a:gd name="connsiteX240" fmla="*/ 7218381 w 8606118"/>
              <a:gd name="connsiteY240" fmla="*/ 602876 h 4346537"/>
              <a:gd name="connsiteX241" fmla="*/ 7132320 w 8606118"/>
              <a:gd name="connsiteY241" fmla="*/ 592118 h 4346537"/>
              <a:gd name="connsiteX242" fmla="*/ 7110805 w 8606118"/>
              <a:gd name="connsiteY242" fmla="*/ 559845 h 4346537"/>
              <a:gd name="connsiteX243" fmla="*/ 7089290 w 8606118"/>
              <a:gd name="connsiteY243" fmla="*/ 495299 h 4346537"/>
              <a:gd name="connsiteX244" fmla="*/ 7003229 w 8606118"/>
              <a:gd name="connsiteY244" fmla="*/ 473784 h 4346537"/>
              <a:gd name="connsiteX245" fmla="*/ 6669741 w 8606118"/>
              <a:gd name="connsiteY245" fmla="*/ 484542 h 4346537"/>
              <a:gd name="connsiteX246" fmla="*/ 6626711 w 8606118"/>
              <a:gd name="connsiteY246" fmla="*/ 559845 h 4346537"/>
              <a:gd name="connsiteX247" fmla="*/ 6594438 w 8606118"/>
              <a:gd name="connsiteY247" fmla="*/ 516815 h 4346537"/>
              <a:gd name="connsiteX248" fmla="*/ 6572923 w 8606118"/>
              <a:gd name="connsiteY248" fmla="*/ 495299 h 4346537"/>
              <a:gd name="connsiteX249" fmla="*/ 6562165 w 8606118"/>
              <a:gd name="connsiteY249" fmla="*/ 463027 h 4346537"/>
              <a:gd name="connsiteX250" fmla="*/ 6486861 w 8606118"/>
              <a:gd name="connsiteY250" fmla="*/ 387723 h 4346537"/>
              <a:gd name="connsiteX251" fmla="*/ 6454589 w 8606118"/>
              <a:gd name="connsiteY251" fmla="*/ 376965 h 4346537"/>
              <a:gd name="connsiteX252" fmla="*/ 6433073 w 8606118"/>
              <a:gd name="connsiteY252" fmla="*/ 344692 h 4346537"/>
              <a:gd name="connsiteX253" fmla="*/ 6400800 w 8606118"/>
              <a:gd name="connsiteY253" fmla="*/ 280147 h 4346537"/>
              <a:gd name="connsiteX254" fmla="*/ 6347012 w 8606118"/>
              <a:gd name="connsiteY254" fmla="*/ 269389 h 4346537"/>
              <a:gd name="connsiteX255" fmla="*/ 6217920 w 8606118"/>
              <a:gd name="connsiteY255" fmla="*/ 237116 h 4346537"/>
              <a:gd name="connsiteX256" fmla="*/ 6121101 w 8606118"/>
              <a:gd name="connsiteY256" fmla="*/ 183328 h 4346537"/>
              <a:gd name="connsiteX257" fmla="*/ 6099586 w 8606118"/>
              <a:gd name="connsiteY257" fmla="*/ 161812 h 4346537"/>
              <a:gd name="connsiteX258" fmla="*/ 6121101 w 8606118"/>
              <a:gd name="connsiteY258" fmla="*/ 32721 h 4346537"/>
              <a:gd name="connsiteX259" fmla="*/ 6142617 w 8606118"/>
              <a:gd name="connsiteY259" fmla="*/ 11205 h 4346537"/>
              <a:gd name="connsiteX260" fmla="*/ 6045798 w 8606118"/>
              <a:gd name="connsiteY260" fmla="*/ 21963 h 4346537"/>
              <a:gd name="connsiteX261" fmla="*/ 6013525 w 8606118"/>
              <a:gd name="connsiteY261" fmla="*/ 32721 h 4346537"/>
              <a:gd name="connsiteX262" fmla="*/ 5981252 w 8606118"/>
              <a:gd name="connsiteY262" fmla="*/ 43478 h 4346537"/>
              <a:gd name="connsiteX263" fmla="*/ 5744584 w 8606118"/>
              <a:gd name="connsiteY263" fmla="*/ 43478 h 4346537"/>
              <a:gd name="connsiteX264" fmla="*/ 5787614 w 8606118"/>
              <a:gd name="connsiteY264" fmla="*/ 97267 h 4346537"/>
              <a:gd name="connsiteX265" fmla="*/ 5787614 w 8606118"/>
              <a:gd name="connsiteY265" fmla="*/ 172570 h 4346537"/>
              <a:gd name="connsiteX266" fmla="*/ 5755341 w 8606118"/>
              <a:gd name="connsiteY266" fmla="*/ 194085 h 4346537"/>
              <a:gd name="connsiteX267" fmla="*/ 5626250 w 8606118"/>
              <a:gd name="connsiteY267" fmla="*/ 172570 h 4346537"/>
              <a:gd name="connsiteX268" fmla="*/ 5593977 w 8606118"/>
              <a:gd name="connsiteY268" fmla="*/ 151055 h 4346537"/>
              <a:gd name="connsiteX269" fmla="*/ 5540189 w 8606118"/>
              <a:gd name="connsiteY269" fmla="*/ 108024 h 4346537"/>
              <a:gd name="connsiteX270" fmla="*/ 5507916 w 8606118"/>
              <a:gd name="connsiteY270" fmla="*/ 129539 h 4346537"/>
              <a:gd name="connsiteX271" fmla="*/ 5475643 w 8606118"/>
              <a:gd name="connsiteY271" fmla="*/ 194085 h 4346537"/>
              <a:gd name="connsiteX272" fmla="*/ 5486400 w 8606118"/>
              <a:gd name="connsiteY272" fmla="*/ 237116 h 4346537"/>
              <a:gd name="connsiteX273" fmla="*/ 5206701 w 8606118"/>
              <a:gd name="connsiteY273" fmla="*/ 323177 h 4346537"/>
              <a:gd name="connsiteX274" fmla="*/ 5109883 w 8606118"/>
              <a:gd name="connsiteY274" fmla="*/ 355450 h 4346537"/>
              <a:gd name="connsiteX275" fmla="*/ 5077610 w 8606118"/>
              <a:gd name="connsiteY275" fmla="*/ 366208 h 4346537"/>
              <a:gd name="connsiteX276" fmla="*/ 5045337 w 8606118"/>
              <a:gd name="connsiteY276" fmla="*/ 376965 h 4346537"/>
              <a:gd name="connsiteX277" fmla="*/ 4808669 w 8606118"/>
              <a:gd name="connsiteY277" fmla="*/ 366208 h 4346537"/>
              <a:gd name="connsiteX278" fmla="*/ 4776396 w 8606118"/>
              <a:gd name="connsiteY278" fmla="*/ 355450 h 4346537"/>
              <a:gd name="connsiteX279" fmla="*/ 4765638 w 8606118"/>
              <a:gd name="connsiteY279" fmla="*/ 312419 h 4346537"/>
              <a:gd name="connsiteX280" fmla="*/ 4722607 w 8606118"/>
              <a:gd name="connsiteY280" fmla="*/ 323177 h 4346537"/>
              <a:gd name="connsiteX281" fmla="*/ 4690334 w 8606118"/>
              <a:gd name="connsiteY281" fmla="*/ 398481 h 4346537"/>
              <a:gd name="connsiteX282" fmla="*/ 4604273 w 8606118"/>
              <a:gd name="connsiteY282" fmla="*/ 323177 h 4346537"/>
              <a:gd name="connsiteX283" fmla="*/ 4453666 w 8606118"/>
              <a:gd name="connsiteY283" fmla="*/ 301662 h 4346537"/>
              <a:gd name="connsiteX284" fmla="*/ 4313817 w 8606118"/>
              <a:gd name="connsiteY284" fmla="*/ 269389 h 4346537"/>
              <a:gd name="connsiteX285" fmla="*/ 4281544 w 8606118"/>
              <a:gd name="connsiteY285" fmla="*/ 258631 h 4346537"/>
              <a:gd name="connsiteX286" fmla="*/ 4195483 w 8606118"/>
              <a:gd name="connsiteY286" fmla="*/ 237116 h 4346537"/>
              <a:gd name="connsiteX287" fmla="*/ 4206240 w 8606118"/>
              <a:gd name="connsiteY287" fmla="*/ 172570 h 4346537"/>
              <a:gd name="connsiteX288" fmla="*/ 4238513 w 8606118"/>
              <a:gd name="connsiteY288" fmla="*/ 129539 h 4346537"/>
              <a:gd name="connsiteX289" fmla="*/ 4206240 w 8606118"/>
              <a:gd name="connsiteY289" fmla="*/ 140297 h 4346537"/>
              <a:gd name="connsiteX290" fmla="*/ 4120179 w 8606118"/>
              <a:gd name="connsiteY290" fmla="*/ 215601 h 4346537"/>
              <a:gd name="connsiteX291" fmla="*/ 4001845 w 8606118"/>
              <a:gd name="connsiteY291" fmla="*/ 226358 h 4346537"/>
              <a:gd name="connsiteX292" fmla="*/ 3980330 w 8606118"/>
              <a:gd name="connsiteY292" fmla="*/ 247874 h 4346537"/>
              <a:gd name="connsiteX293" fmla="*/ 3840480 w 8606118"/>
              <a:gd name="connsiteY293" fmla="*/ 269389 h 4346537"/>
              <a:gd name="connsiteX294" fmla="*/ 3743661 w 8606118"/>
              <a:gd name="connsiteY294" fmla="*/ 323177 h 4346537"/>
              <a:gd name="connsiteX295" fmla="*/ 3679116 w 8606118"/>
              <a:gd name="connsiteY295" fmla="*/ 355450 h 4346537"/>
              <a:gd name="connsiteX296" fmla="*/ 3657600 w 8606118"/>
              <a:gd name="connsiteY296" fmla="*/ 387723 h 4346537"/>
              <a:gd name="connsiteX297" fmla="*/ 3646843 w 8606118"/>
              <a:gd name="connsiteY297" fmla="*/ 430754 h 4346537"/>
              <a:gd name="connsiteX298" fmla="*/ 3636085 w 8606118"/>
              <a:gd name="connsiteY298" fmla="*/ 463027 h 4346537"/>
              <a:gd name="connsiteX299" fmla="*/ 3603812 w 8606118"/>
              <a:gd name="connsiteY299" fmla="*/ 602876 h 4346537"/>
              <a:gd name="connsiteX300" fmla="*/ 3571539 w 8606118"/>
              <a:gd name="connsiteY300" fmla="*/ 624391 h 4346537"/>
              <a:gd name="connsiteX301" fmla="*/ 3539266 w 8606118"/>
              <a:gd name="connsiteY301" fmla="*/ 613634 h 4346537"/>
              <a:gd name="connsiteX302" fmla="*/ 3496236 w 8606118"/>
              <a:gd name="connsiteY302" fmla="*/ 559845 h 4346537"/>
              <a:gd name="connsiteX303" fmla="*/ 3463963 w 8606118"/>
              <a:gd name="connsiteY303" fmla="*/ 549088 h 4346537"/>
              <a:gd name="connsiteX304" fmla="*/ 3420932 w 8606118"/>
              <a:gd name="connsiteY304" fmla="*/ 516815 h 4346537"/>
              <a:gd name="connsiteX305" fmla="*/ 3345629 w 8606118"/>
              <a:gd name="connsiteY305" fmla="*/ 495299 h 4346537"/>
              <a:gd name="connsiteX306" fmla="*/ 3227294 w 8606118"/>
              <a:gd name="connsiteY306" fmla="*/ 473784 h 4346537"/>
              <a:gd name="connsiteX307" fmla="*/ 3205779 w 8606118"/>
              <a:gd name="connsiteY307" fmla="*/ 506057 h 4346537"/>
              <a:gd name="connsiteX308" fmla="*/ 3141233 w 8606118"/>
              <a:gd name="connsiteY308" fmla="*/ 538330 h 4346537"/>
              <a:gd name="connsiteX309" fmla="*/ 3098203 w 8606118"/>
              <a:gd name="connsiteY309" fmla="*/ 570603 h 4346537"/>
              <a:gd name="connsiteX310" fmla="*/ 2947596 w 8606118"/>
              <a:gd name="connsiteY310" fmla="*/ 592118 h 4346537"/>
              <a:gd name="connsiteX311" fmla="*/ 2861534 w 8606118"/>
              <a:gd name="connsiteY311" fmla="*/ 635149 h 4346537"/>
              <a:gd name="connsiteX312" fmla="*/ 2829261 w 8606118"/>
              <a:gd name="connsiteY312" fmla="*/ 645907 h 4346537"/>
              <a:gd name="connsiteX313" fmla="*/ 2764716 w 8606118"/>
              <a:gd name="connsiteY313" fmla="*/ 624391 h 4346537"/>
              <a:gd name="connsiteX314" fmla="*/ 2517290 w 8606118"/>
              <a:gd name="connsiteY314" fmla="*/ 602876 h 4346537"/>
              <a:gd name="connsiteX315" fmla="*/ 2474259 w 8606118"/>
              <a:gd name="connsiteY315" fmla="*/ 592118 h 4346537"/>
              <a:gd name="connsiteX316" fmla="*/ 2441986 w 8606118"/>
              <a:gd name="connsiteY316" fmla="*/ 581361 h 4346537"/>
              <a:gd name="connsiteX317" fmla="*/ 2355925 w 8606118"/>
              <a:gd name="connsiteY317" fmla="*/ 570603 h 4346537"/>
              <a:gd name="connsiteX318" fmla="*/ 2280621 w 8606118"/>
              <a:gd name="connsiteY318" fmla="*/ 549088 h 4346537"/>
              <a:gd name="connsiteX319" fmla="*/ 2226833 w 8606118"/>
              <a:gd name="connsiteY319" fmla="*/ 559845 h 4346537"/>
              <a:gd name="connsiteX320" fmla="*/ 2205318 w 8606118"/>
              <a:gd name="connsiteY320" fmla="*/ 581361 h 4346537"/>
              <a:gd name="connsiteX321" fmla="*/ 2173045 w 8606118"/>
              <a:gd name="connsiteY321" fmla="*/ 592118 h 4346537"/>
              <a:gd name="connsiteX322" fmla="*/ 2130014 w 8606118"/>
              <a:gd name="connsiteY322" fmla="*/ 581361 h 4346537"/>
              <a:gd name="connsiteX323" fmla="*/ 2119257 w 8606118"/>
              <a:gd name="connsiteY323" fmla="*/ 549088 h 4346537"/>
              <a:gd name="connsiteX324" fmla="*/ 2097741 w 8606118"/>
              <a:gd name="connsiteY324" fmla="*/ 527572 h 4346537"/>
              <a:gd name="connsiteX325" fmla="*/ 2076226 w 8606118"/>
              <a:gd name="connsiteY325" fmla="*/ 549088 h 4346537"/>
              <a:gd name="connsiteX326" fmla="*/ 2043953 w 8606118"/>
              <a:gd name="connsiteY326" fmla="*/ 613634 h 4346537"/>
              <a:gd name="connsiteX327" fmla="*/ 1839558 w 8606118"/>
              <a:gd name="connsiteY327" fmla="*/ 624391 h 4346537"/>
              <a:gd name="connsiteX328" fmla="*/ 1764254 w 8606118"/>
              <a:gd name="connsiteY328" fmla="*/ 635149 h 4346537"/>
              <a:gd name="connsiteX329" fmla="*/ 1721224 w 8606118"/>
              <a:gd name="connsiteY329" fmla="*/ 645907 h 4346537"/>
              <a:gd name="connsiteX330" fmla="*/ 1796527 w 8606118"/>
              <a:gd name="connsiteY330" fmla="*/ 710452 h 4346537"/>
              <a:gd name="connsiteX331" fmla="*/ 1828800 w 8606118"/>
              <a:gd name="connsiteY331" fmla="*/ 721210 h 4346537"/>
              <a:gd name="connsiteX332" fmla="*/ 1850316 w 8606118"/>
              <a:gd name="connsiteY332" fmla="*/ 742725 h 4346537"/>
              <a:gd name="connsiteX333" fmla="*/ 1979407 w 8606118"/>
              <a:gd name="connsiteY333" fmla="*/ 764241 h 4346537"/>
              <a:gd name="connsiteX334" fmla="*/ 1871831 w 8606118"/>
              <a:gd name="connsiteY334" fmla="*/ 818029 h 4346537"/>
              <a:gd name="connsiteX335" fmla="*/ 1527586 w 8606118"/>
              <a:gd name="connsiteY335" fmla="*/ 807271 h 4346537"/>
              <a:gd name="connsiteX336" fmla="*/ 1484556 w 8606118"/>
              <a:gd name="connsiteY336" fmla="*/ 796514 h 4346537"/>
              <a:gd name="connsiteX337" fmla="*/ 1420010 w 8606118"/>
              <a:gd name="connsiteY337" fmla="*/ 764241 h 4346537"/>
              <a:gd name="connsiteX338" fmla="*/ 1366221 w 8606118"/>
              <a:gd name="connsiteY338" fmla="*/ 731968 h 4346537"/>
              <a:gd name="connsiteX339" fmla="*/ 1333949 w 8606118"/>
              <a:gd name="connsiteY339" fmla="*/ 710452 h 4346537"/>
              <a:gd name="connsiteX340" fmla="*/ 1258645 w 8606118"/>
              <a:gd name="connsiteY340" fmla="*/ 688937 h 4346537"/>
              <a:gd name="connsiteX341" fmla="*/ 1226372 w 8606118"/>
              <a:gd name="connsiteY341" fmla="*/ 667422 h 4346537"/>
              <a:gd name="connsiteX342" fmla="*/ 1183341 w 8606118"/>
              <a:gd name="connsiteY342" fmla="*/ 656664 h 4346537"/>
              <a:gd name="connsiteX343" fmla="*/ 989704 w 8606118"/>
              <a:gd name="connsiteY343" fmla="*/ 635149 h 4346537"/>
              <a:gd name="connsiteX344" fmla="*/ 860612 w 8606118"/>
              <a:gd name="connsiteY344" fmla="*/ 624391 h 4346537"/>
              <a:gd name="connsiteX345" fmla="*/ 699247 w 8606118"/>
              <a:gd name="connsiteY345" fmla="*/ 592118 h 4346537"/>
              <a:gd name="connsiteX346" fmla="*/ 645459 w 8606118"/>
              <a:gd name="connsiteY346" fmla="*/ 635149 h 4346537"/>
              <a:gd name="connsiteX347" fmla="*/ 537883 w 8606118"/>
              <a:gd name="connsiteY347" fmla="*/ 667422 h 4346537"/>
              <a:gd name="connsiteX348" fmla="*/ 505610 w 8606118"/>
              <a:gd name="connsiteY348" fmla="*/ 688937 h 4346537"/>
              <a:gd name="connsiteX349" fmla="*/ 473337 w 8606118"/>
              <a:gd name="connsiteY349" fmla="*/ 699695 h 4346537"/>
              <a:gd name="connsiteX350" fmla="*/ 462579 w 8606118"/>
              <a:gd name="connsiteY350" fmla="*/ 731968 h 4346537"/>
              <a:gd name="connsiteX351" fmla="*/ 430306 w 8606118"/>
              <a:gd name="connsiteY351" fmla="*/ 753483 h 4346537"/>
              <a:gd name="connsiteX352" fmla="*/ 376518 w 8606118"/>
              <a:gd name="connsiteY352" fmla="*/ 807271 h 4346537"/>
              <a:gd name="connsiteX353" fmla="*/ 333487 w 8606118"/>
              <a:gd name="connsiteY353" fmla="*/ 850302 h 4346537"/>
              <a:gd name="connsiteX354" fmla="*/ 311972 w 8606118"/>
              <a:gd name="connsiteY354" fmla="*/ 882575 h 4346537"/>
              <a:gd name="connsiteX355" fmla="*/ 279699 w 8606118"/>
              <a:gd name="connsiteY355" fmla="*/ 904090 h 4346537"/>
              <a:gd name="connsiteX356" fmla="*/ 301214 w 8606118"/>
              <a:gd name="connsiteY356" fmla="*/ 968636 h 4346537"/>
              <a:gd name="connsiteX357" fmla="*/ 268941 w 8606118"/>
              <a:gd name="connsiteY357" fmla="*/ 1097728 h 4346537"/>
              <a:gd name="connsiteX358" fmla="*/ 247426 w 8606118"/>
              <a:gd name="connsiteY358" fmla="*/ 1130001 h 4346537"/>
              <a:gd name="connsiteX359" fmla="*/ 258184 w 8606118"/>
              <a:gd name="connsiteY359" fmla="*/ 1162274 h 4346537"/>
              <a:gd name="connsiteX360" fmla="*/ 279699 w 8606118"/>
              <a:gd name="connsiteY360" fmla="*/ 1194547 h 4346537"/>
              <a:gd name="connsiteX361" fmla="*/ 268941 w 8606118"/>
              <a:gd name="connsiteY361" fmla="*/ 1248335 h 4346537"/>
              <a:gd name="connsiteX362" fmla="*/ 215153 w 8606118"/>
              <a:gd name="connsiteY362" fmla="*/ 1302123 h 4346537"/>
              <a:gd name="connsiteX363" fmla="*/ 193638 w 8606118"/>
              <a:gd name="connsiteY363" fmla="*/ 1334396 h 4346537"/>
              <a:gd name="connsiteX364" fmla="*/ 182880 w 8606118"/>
              <a:gd name="connsiteY364" fmla="*/ 1366669 h 4346537"/>
              <a:gd name="connsiteX365" fmla="*/ 161365 w 8606118"/>
              <a:gd name="connsiteY365" fmla="*/ 1388184 h 4346537"/>
              <a:gd name="connsiteX0" fmla="*/ 322730 w 8606118"/>
              <a:gd name="connsiteY0" fmla="*/ 1183789 h 4346537"/>
              <a:gd name="connsiteX1" fmla="*/ 193638 w 8606118"/>
              <a:gd name="connsiteY1" fmla="*/ 1237577 h 4346537"/>
              <a:gd name="connsiteX2" fmla="*/ 182880 w 8606118"/>
              <a:gd name="connsiteY2" fmla="*/ 1269850 h 4346537"/>
              <a:gd name="connsiteX3" fmla="*/ 204396 w 8606118"/>
              <a:gd name="connsiteY3" fmla="*/ 1334396 h 4346537"/>
              <a:gd name="connsiteX4" fmla="*/ 172123 w 8606118"/>
              <a:gd name="connsiteY4" fmla="*/ 1463488 h 4346537"/>
              <a:gd name="connsiteX5" fmla="*/ 150607 w 8606118"/>
              <a:gd name="connsiteY5" fmla="*/ 1485003 h 4346537"/>
              <a:gd name="connsiteX6" fmla="*/ 96819 w 8606118"/>
              <a:gd name="connsiteY6" fmla="*/ 1560307 h 4346537"/>
              <a:gd name="connsiteX7" fmla="*/ 53789 w 8606118"/>
              <a:gd name="connsiteY7" fmla="*/ 1614095 h 4346537"/>
              <a:gd name="connsiteX8" fmla="*/ 32273 w 8606118"/>
              <a:gd name="connsiteY8" fmla="*/ 1646368 h 4346537"/>
              <a:gd name="connsiteX9" fmla="*/ 0 w 8606118"/>
              <a:gd name="connsiteY9" fmla="*/ 1667883 h 4346537"/>
              <a:gd name="connsiteX10" fmla="*/ 10758 w 8606118"/>
              <a:gd name="connsiteY10" fmla="*/ 1764702 h 4346537"/>
              <a:gd name="connsiteX11" fmla="*/ 21516 w 8606118"/>
              <a:gd name="connsiteY11" fmla="*/ 1796975 h 4346537"/>
              <a:gd name="connsiteX12" fmla="*/ 118334 w 8606118"/>
              <a:gd name="connsiteY12" fmla="*/ 1850763 h 4346537"/>
              <a:gd name="connsiteX13" fmla="*/ 139850 w 8606118"/>
              <a:gd name="connsiteY13" fmla="*/ 1872278 h 4346537"/>
              <a:gd name="connsiteX14" fmla="*/ 204396 w 8606118"/>
              <a:gd name="connsiteY14" fmla="*/ 1915309 h 4346537"/>
              <a:gd name="connsiteX15" fmla="*/ 182880 w 8606118"/>
              <a:gd name="connsiteY15" fmla="*/ 1947582 h 4346537"/>
              <a:gd name="connsiteX16" fmla="*/ 204396 w 8606118"/>
              <a:gd name="connsiteY16" fmla="*/ 1969097 h 4346537"/>
              <a:gd name="connsiteX17" fmla="*/ 279699 w 8606118"/>
              <a:gd name="connsiteY17" fmla="*/ 2001370 h 4346537"/>
              <a:gd name="connsiteX18" fmla="*/ 311972 w 8606118"/>
              <a:gd name="connsiteY18" fmla="*/ 2022885 h 4346537"/>
              <a:gd name="connsiteX19" fmla="*/ 322730 w 8606118"/>
              <a:gd name="connsiteY19" fmla="*/ 2055158 h 4346537"/>
              <a:gd name="connsiteX20" fmla="*/ 344245 w 8606118"/>
              <a:gd name="connsiteY20" fmla="*/ 2076674 h 4346537"/>
              <a:gd name="connsiteX21" fmla="*/ 365760 w 8606118"/>
              <a:gd name="connsiteY21" fmla="*/ 2141219 h 4346537"/>
              <a:gd name="connsiteX22" fmla="*/ 376518 w 8606118"/>
              <a:gd name="connsiteY22" fmla="*/ 2248796 h 4346537"/>
              <a:gd name="connsiteX23" fmla="*/ 419549 w 8606118"/>
              <a:gd name="connsiteY23" fmla="*/ 2302584 h 4346537"/>
              <a:gd name="connsiteX24" fmla="*/ 441064 w 8606118"/>
              <a:gd name="connsiteY24" fmla="*/ 2334857 h 4346537"/>
              <a:gd name="connsiteX25" fmla="*/ 451821 w 8606118"/>
              <a:gd name="connsiteY25" fmla="*/ 2388645 h 4346537"/>
              <a:gd name="connsiteX26" fmla="*/ 516367 w 8606118"/>
              <a:gd name="connsiteY26" fmla="*/ 2410161 h 4346537"/>
              <a:gd name="connsiteX27" fmla="*/ 570156 w 8606118"/>
              <a:gd name="connsiteY27" fmla="*/ 2442434 h 4346537"/>
              <a:gd name="connsiteX28" fmla="*/ 602429 w 8606118"/>
              <a:gd name="connsiteY28" fmla="*/ 2463949 h 4346537"/>
              <a:gd name="connsiteX29" fmla="*/ 666974 w 8606118"/>
              <a:gd name="connsiteY29" fmla="*/ 2485464 h 4346537"/>
              <a:gd name="connsiteX30" fmla="*/ 688490 w 8606118"/>
              <a:gd name="connsiteY30" fmla="*/ 2506979 h 4346537"/>
              <a:gd name="connsiteX31" fmla="*/ 753036 w 8606118"/>
              <a:gd name="connsiteY31" fmla="*/ 2550010 h 4346537"/>
              <a:gd name="connsiteX32" fmla="*/ 806824 w 8606118"/>
              <a:gd name="connsiteY32" fmla="*/ 2614556 h 4346537"/>
              <a:gd name="connsiteX33" fmla="*/ 839097 w 8606118"/>
              <a:gd name="connsiteY33" fmla="*/ 2625314 h 4346537"/>
              <a:gd name="connsiteX34" fmla="*/ 871370 w 8606118"/>
              <a:gd name="connsiteY34" fmla="*/ 2646829 h 4346537"/>
              <a:gd name="connsiteX35" fmla="*/ 1215614 w 8606118"/>
              <a:gd name="connsiteY35" fmla="*/ 2625314 h 4346537"/>
              <a:gd name="connsiteX36" fmla="*/ 1312433 w 8606118"/>
              <a:gd name="connsiteY36" fmla="*/ 2603798 h 4346537"/>
              <a:gd name="connsiteX37" fmla="*/ 1344706 w 8606118"/>
              <a:gd name="connsiteY37" fmla="*/ 2582283 h 4346537"/>
              <a:gd name="connsiteX38" fmla="*/ 1409252 w 8606118"/>
              <a:gd name="connsiteY38" fmla="*/ 2560768 h 4346537"/>
              <a:gd name="connsiteX39" fmla="*/ 1430767 w 8606118"/>
              <a:gd name="connsiteY39" fmla="*/ 2539252 h 4346537"/>
              <a:gd name="connsiteX40" fmla="*/ 1473798 w 8606118"/>
              <a:gd name="connsiteY40" fmla="*/ 2528495 h 4346537"/>
              <a:gd name="connsiteX41" fmla="*/ 1570617 w 8606118"/>
              <a:gd name="connsiteY41" fmla="*/ 2506979 h 4346537"/>
              <a:gd name="connsiteX42" fmla="*/ 1602890 w 8606118"/>
              <a:gd name="connsiteY42" fmla="*/ 2517737 h 4346537"/>
              <a:gd name="connsiteX43" fmla="*/ 1635163 w 8606118"/>
              <a:gd name="connsiteY43" fmla="*/ 2539252 h 4346537"/>
              <a:gd name="connsiteX44" fmla="*/ 1667436 w 8606118"/>
              <a:gd name="connsiteY44" fmla="*/ 2528495 h 4346537"/>
              <a:gd name="connsiteX45" fmla="*/ 1731981 w 8606118"/>
              <a:gd name="connsiteY45" fmla="*/ 2517737 h 4346537"/>
              <a:gd name="connsiteX46" fmla="*/ 1775012 w 8606118"/>
              <a:gd name="connsiteY46" fmla="*/ 2453191 h 4346537"/>
              <a:gd name="connsiteX47" fmla="*/ 1796527 w 8606118"/>
              <a:gd name="connsiteY47" fmla="*/ 2420918 h 4346537"/>
              <a:gd name="connsiteX48" fmla="*/ 1968650 w 8606118"/>
              <a:gd name="connsiteY48" fmla="*/ 2410161 h 4346537"/>
              <a:gd name="connsiteX49" fmla="*/ 2033196 w 8606118"/>
              <a:gd name="connsiteY49" fmla="*/ 2410161 h 4346537"/>
              <a:gd name="connsiteX50" fmla="*/ 2054711 w 8606118"/>
              <a:gd name="connsiteY50" fmla="*/ 2442434 h 4346537"/>
              <a:gd name="connsiteX51" fmla="*/ 2119257 w 8606118"/>
              <a:gd name="connsiteY51" fmla="*/ 2485464 h 4346537"/>
              <a:gd name="connsiteX52" fmla="*/ 2237591 w 8606118"/>
              <a:gd name="connsiteY52" fmla="*/ 2442434 h 4346537"/>
              <a:gd name="connsiteX53" fmla="*/ 2216076 w 8606118"/>
              <a:gd name="connsiteY53" fmla="*/ 2420918 h 4346537"/>
              <a:gd name="connsiteX54" fmla="*/ 2248349 w 8606118"/>
              <a:gd name="connsiteY54" fmla="*/ 2410161 h 4346537"/>
              <a:gd name="connsiteX55" fmla="*/ 2334410 w 8606118"/>
              <a:gd name="connsiteY55" fmla="*/ 2431676 h 4346537"/>
              <a:gd name="connsiteX56" fmla="*/ 2452744 w 8606118"/>
              <a:gd name="connsiteY56" fmla="*/ 2442434 h 4346537"/>
              <a:gd name="connsiteX57" fmla="*/ 2592593 w 8606118"/>
              <a:gd name="connsiteY57" fmla="*/ 2463949 h 4346537"/>
              <a:gd name="connsiteX58" fmla="*/ 2657139 w 8606118"/>
              <a:gd name="connsiteY58" fmla="*/ 2496222 h 4346537"/>
              <a:gd name="connsiteX59" fmla="*/ 2689412 w 8606118"/>
              <a:gd name="connsiteY59" fmla="*/ 2528495 h 4346537"/>
              <a:gd name="connsiteX60" fmla="*/ 2732443 w 8606118"/>
              <a:gd name="connsiteY60" fmla="*/ 2550010 h 4346537"/>
              <a:gd name="connsiteX61" fmla="*/ 2764716 w 8606118"/>
              <a:gd name="connsiteY61" fmla="*/ 2571525 h 4346537"/>
              <a:gd name="connsiteX62" fmla="*/ 2786231 w 8606118"/>
              <a:gd name="connsiteY62" fmla="*/ 2636071 h 4346537"/>
              <a:gd name="connsiteX63" fmla="*/ 2796989 w 8606118"/>
              <a:gd name="connsiteY63" fmla="*/ 2689859 h 4346537"/>
              <a:gd name="connsiteX64" fmla="*/ 2807746 w 8606118"/>
              <a:gd name="connsiteY64" fmla="*/ 2754405 h 4346537"/>
              <a:gd name="connsiteX65" fmla="*/ 2829261 w 8606118"/>
              <a:gd name="connsiteY65" fmla="*/ 2786678 h 4346537"/>
              <a:gd name="connsiteX66" fmla="*/ 2861534 w 8606118"/>
              <a:gd name="connsiteY66" fmla="*/ 2861982 h 4346537"/>
              <a:gd name="connsiteX67" fmla="*/ 2872292 w 8606118"/>
              <a:gd name="connsiteY67" fmla="*/ 2894255 h 4346537"/>
              <a:gd name="connsiteX68" fmla="*/ 2915323 w 8606118"/>
              <a:gd name="connsiteY68" fmla="*/ 2948043 h 4346537"/>
              <a:gd name="connsiteX69" fmla="*/ 2926080 w 8606118"/>
              <a:gd name="connsiteY69" fmla="*/ 2980316 h 4346537"/>
              <a:gd name="connsiteX70" fmla="*/ 2893807 w 8606118"/>
              <a:gd name="connsiteY70" fmla="*/ 3077135 h 4346537"/>
              <a:gd name="connsiteX71" fmla="*/ 2861534 w 8606118"/>
              <a:gd name="connsiteY71" fmla="*/ 3130923 h 4346537"/>
              <a:gd name="connsiteX72" fmla="*/ 2807746 w 8606118"/>
              <a:gd name="connsiteY72" fmla="*/ 3120165 h 4346537"/>
              <a:gd name="connsiteX73" fmla="*/ 2818504 w 8606118"/>
              <a:gd name="connsiteY73" fmla="*/ 3173954 h 4346537"/>
              <a:gd name="connsiteX74" fmla="*/ 2840019 w 8606118"/>
              <a:gd name="connsiteY74" fmla="*/ 3206227 h 4346537"/>
              <a:gd name="connsiteX75" fmla="*/ 2850777 w 8606118"/>
              <a:gd name="connsiteY75" fmla="*/ 3260015 h 4346537"/>
              <a:gd name="connsiteX76" fmla="*/ 2947596 w 8606118"/>
              <a:gd name="connsiteY76" fmla="*/ 3249257 h 4346537"/>
              <a:gd name="connsiteX77" fmla="*/ 2979869 w 8606118"/>
              <a:gd name="connsiteY77" fmla="*/ 3227742 h 4346537"/>
              <a:gd name="connsiteX78" fmla="*/ 3012141 w 8606118"/>
              <a:gd name="connsiteY78" fmla="*/ 3216984 h 4346537"/>
              <a:gd name="connsiteX79" fmla="*/ 3098203 w 8606118"/>
              <a:gd name="connsiteY79" fmla="*/ 3281530 h 4346537"/>
              <a:gd name="connsiteX80" fmla="*/ 3151991 w 8606118"/>
              <a:gd name="connsiteY80" fmla="*/ 3324561 h 4346537"/>
              <a:gd name="connsiteX81" fmla="*/ 3195021 w 8606118"/>
              <a:gd name="connsiteY81" fmla="*/ 3313803 h 4346537"/>
              <a:gd name="connsiteX82" fmla="*/ 3205779 w 8606118"/>
              <a:gd name="connsiteY82" fmla="*/ 3281530 h 4346537"/>
              <a:gd name="connsiteX83" fmla="*/ 3238052 w 8606118"/>
              <a:gd name="connsiteY83" fmla="*/ 3260015 h 4346537"/>
              <a:gd name="connsiteX84" fmla="*/ 3281083 w 8606118"/>
              <a:gd name="connsiteY84" fmla="*/ 3270772 h 4346537"/>
              <a:gd name="connsiteX85" fmla="*/ 3345629 w 8606118"/>
              <a:gd name="connsiteY85" fmla="*/ 3260015 h 4346537"/>
              <a:gd name="connsiteX86" fmla="*/ 3334871 w 8606118"/>
              <a:gd name="connsiteY86" fmla="*/ 3227742 h 4346537"/>
              <a:gd name="connsiteX87" fmla="*/ 3302598 w 8606118"/>
              <a:gd name="connsiteY87" fmla="*/ 3152438 h 4346537"/>
              <a:gd name="connsiteX88" fmla="*/ 3313356 w 8606118"/>
              <a:gd name="connsiteY88" fmla="*/ 3066377 h 4346537"/>
              <a:gd name="connsiteX89" fmla="*/ 3345629 w 8606118"/>
              <a:gd name="connsiteY89" fmla="*/ 3055619 h 4346537"/>
              <a:gd name="connsiteX90" fmla="*/ 3431690 w 8606118"/>
              <a:gd name="connsiteY90" fmla="*/ 3077135 h 4346537"/>
              <a:gd name="connsiteX91" fmla="*/ 3593054 w 8606118"/>
              <a:gd name="connsiteY91" fmla="*/ 3098650 h 4346537"/>
              <a:gd name="connsiteX92" fmla="*/ 3657600 w 8606118"/>
              <a:gd name="connsiteY92" fmla="*/ 3109408 h 4346537"/>
              <a:gd name="connsiteX93" fmla="*/ 3808207 w 8606118"/>
              <a:gd name="connsiteY93" fmla="*/ 3141681 h 4346537"/>
              <a:gd name="connsiteX94" fmla="*/ 3754419 w 8606118"/>
              <a:gd name="connsiteY94" fmla="*/ 3249257 h 4346537"/>
              <a:gd name="connsiteX95" fmla="*/ 3732904 w 8606118"/>
              <a:gd name="connsiteY95" fmla="*/ 3281530 h 4346537"/>
              <a:gd name="connsiteX96" fmla="*/ 3711389 w 8606118"/>
              <a:gd name="connsiteY96" fmla="*/ 3346076 h 4346537"/>
              <a:gd name="connsiteX97" fmla="*/ 3754419 w 8606118"/>
              <a:gd name="connsiteY97" fmla="*/ 3367591 h 4346537"/>
              <a:gd name="connsiteX98" fmla="*/ 3786692 w 8606118"/>
              <a:gd name="connsiteY98" fmla="*/ 3356834 h 4346537"/>
              <a:gd name="connsiteX99" fmla="*/ 3829723 w 8606118"/>
              <a:gd name="connsiteY99" fmla="*/ 3346076 h 4346537"/>
              <a:gd name="connsiteX100" fmla="*/ 4120179 w 8606118"/>
              <a:gd name="connsiteY100" fmla="*/ 3335318 h 4346537"/>
              <a:gd name="connsiteX101" fmla="*/ 4152452 w 8606118"/>
              <a:gd name="connsiteY101" fmla="*/ 3238499 h 4346537"/>
              <a:gd name="connsiteX102" fmla="*/ 4184725 w 8606118"/>
              <a:gd name="connsiteY102" fmla="*/ 3206227 h 4346537"/>
              <a:gd name="connsiteX103" fmla="*/ 4238513 w 8606118"/>
              <a:gd name="connsiteY103" fmla="*/ 3195469 h 4346537"/>
              <a:gd name="connsiteX104" fmla="*/ 4421393 w 8606118"/>
              <a:gd name="connsiteY104" fmla="*/ 3163196 h 4346537"/>
              <a:gd name="connsiteX105" fmla="*/ 4432151 w 8606118"/>
              <a:gd name="connsiteY105" fmla="*/ 3260015 h 4346537"/>
              <a:gd name="connsiteX106" fmla="*/ 4453666 w 8606118"/>
              <a:gd name="connsiteY106" fmla="*/ 3292288 h 4346537"/>
              <a:gd name="connsiteX107" fmla="*/ 4518212 w 8606118"/>
              <a:gd name="connsiteY107" fmla="*/ 3324561 h 4346537"/>
              <a:gd name="connsiteX108" fmla="*/ 4561243 w 8606118"/>
              <a:gd name="connsiteY108" fmla="*/ 3378349 h 4346537"/>
              <a:gd name="connsiteX109" fmla="*/ 4582758 w 8606118"/>
              <a:gd name="connsiteY109" fmla="*/ 3410622 h 4346537"/>
              <a:gd name="connsiteX110" fmla="*/ 4615031 w 8606118"/>
              <a:gd name="connsiteY110" fmla="*/ 3421379 h 4346537"/>
              <a:gd name="connsiteX111" fmla="*/ 4808669 w 8606118"/>
              <a:gd name="connsiteY111" fmla="*/ 3410622 h 4346537"/>
              <a:gd name="connsiteX112" fmla="*/ 4883972 w 8606118"/>
              <a:gd name="connsiteY112" fmla="*/ 3410622 h 4346537"/>
              <a:gd name="connsiteX113" fmla="*/ 4916245 w 8606118"/>
              <a:gd name="connsiteY113" fmla="*/ 3507441 h 4346537"/>
              <a:gd name="connsiteX114" fmla="*/ 4927003 w 8606118"/>
              <a:gd name="connsiteY114" fmla="*/ 3550471 h 4346537"/>
              <a:gd name="connsiteX115" fmla="*/ 5228217 w 8606118"/>
              <a:gd name="connsiteY115" fmla="*/ 3528956 h 4346537"/>
              <a:gd name="connsiteX116" fmla="*/ 5314278 w 8606118"/>
              <a:gd name="connsiteY116" fmla="*/ 3539714 h 4346537"/>
              <a:gd name="connsiteX117" fmla="*/ 5389581 w 8606118"/>
              <a:gd name="connsiteY117" fmla="*/ 3571987 h 4346537"/>
              <a:gd name="connsiteX118" fmla="*/ 5475643 w 8606118"/>
              <a:gd name="connsiteY118" fmla="*/ 3593502 h 4346537"/>
              <a:gd name="connsiteX119" fmla="*/ 5507916 w 8606118"/>
              <a:gd name="connsiteY119" fmla="*/ 3615017 h 4346537"/>
              <a:gd name="connsiteX120" fmla="*/ 5518673 w 8606118"/>
              <a:gd name="connsiteY120" fmla="*/ 3658048 h 4346537"/>
              <a:gd name="connsiteX121" fmla="*/ 5572461 w 8606118"/>
              <a:gd name="connsiteY121" fmla="*/ 3690321 h 4346537"/>
              <a:gd name="connsiteX122" fmla="*/ 5604734 w 8606118"/>
              <a:gd name="connsiteY122" fmla="*/ 3679563 h 4346537"/>
              <a:gd name="connsiteX123" fmla="*/ 5658523 w 8606118"/>
              <a:gd name="connsiteY123" fmla="*/ 3690321 h 4346537"/>
              <a:gd name="connsiteX124" fmla="*/ 5680038 w 8606118"/>
              <a:gd name="connsiteY124" fmla="*/ 3722594 h 4346537"/>
              <a:gd name="connsiteX125" fmla="*/ 5701553 w 8606118"/>
              <a:gd name="connsiteY125" fmla="*/ 3787139 h 4346537"/>
              <a:gd name="connsiteX126" fmla="*/ 5723069 w 8606118"/>
              <a:gd name="connsiteY126" fmla="*/ 3830170 h 4346537"/>
              <a:gd name="connsiteX127" fmla="*/ 5733826 w 8606118"/>
              <a:gd name="connsiteY127" fmla="*/ 3873201 h 4346537"/>
              <a:gd name="connsiteX128" fmla="*/ 5776857 w 8606118"/>
              <a:gd name="connsiteY128" fmla="*/ 3926989 h 4346537"/>
              <a:gd name="connsiteX129" fmla="*/ 5798372 w 8606118"/>
              <a:gd name="connsiteY129" fmla="*/ 3959262 h 4346537"/>
              <a:gd name="connsiteX130" fmla="*/ 5830645 w 8606118"/>
              <a:gd name="connsiteY130" fmla="*/ 4077596 h 4346537"/>
              <a:gd name="connsiteX131" fmla="*/ 5862918 w 8606118"/>
              <a:gd name="connsiteY131" fmla="*/ 4152899 h 4346537"/>
              <a:gd name="connsiteX132" fmla="*/ 5884433 w 8606118"/>
              <a:gd name="connsiteY132" fmla="*/ 4174415 h 4346537"/>
              <a:gd name="connsiteX133" fmla="*/ 5905949 w 8606118"/>
              <a:gd name="connsiteY133" fmla="*/ 4206688 h 4346537"/>
              <a:gd name="connsiteX134" fmla="*/ 5970494 w 8606118"/>
              <a:gd name="connsiteY134" fmla="*/ 4238961 h 4346537"/>
              <a:gd name="connsiteX135" fmla="*/ 6045798 w 8606118"/>
              <a:gd name="connsiteY135" fmla="*/ 4271234 h 4346537"/>
              <a:gd name="connsiteX136" fmla="*/ 6121101 w 8606118"/>
              <a:gd name="connsiteY136" fmla="*/ 4314264 h 4346537"/>
              <a:gd name="connsiteX137" fmla="*/ 6185647 w 8606118"/>
              <a:gd name="connsiteY137" fmla="*/ 4346537 h 4346537"/>
              <a:gd name="connsiteX138" fmla="*/ 6293224 w 8606118"/>
              <a:gd name="connsiteY138" fmla="*/ 4335779 h 4346537"/>
              <a:gd name="connsiteX139" fmla="*/ 6357770 w 8606118"/>
              <a:gd name="connsiteY139" fmla="*/ 4314264 h 4346537"/>
              <a:gd name="connsiteX140" fmla="*/ 6433073 w 8606118"/>
              <a:gd name="connsiteY140" fmla="*/ 4292749 h 4346537"/>
              <a:gd name="connsiteX141" fmla="*/ 6508377 w 8606118"/>
              <a:gd name="connsiteY141" fmla="*/ 4228203 h 4346537"/>
              <a:gd name="connsiteX142" fmla="*/ 6529892 w 8606118"/>
              <a:gd name="connsiteY142" fmla="*/ 4195930 h 4346537"/>
              <a:gd name="connsiteX143" fmla="*/ 6562165 w 8606118"/>
              <a:gd name="connsiteY143" fmla="*/ 4174415 h 4346537"/>
              <a:gd name="connsiteX144" fmla="*/ 6594438 w 8606118"/>
              <a:gd name="connsiteY144" fmla="*/ 4045323 h 4346537"/>
              <a:gd name="connsiteX145" fmla="*/ 6583680 w 8606118"/>
              <a:gd name="connsiteY145" fmla="*/ 3991535 h 4346537"/>
              <a:gd name="connsiteX146" fmla="*/ 6551407 w 8606118"/>
              <a:gd name="connsiteY146" fmla="*/ 3980777 h 4346537"/>
              <a:gd name="connsiteX147" fmla="*/ 6529892 w 8606118"/>
              <a:gd name="connsiteY147" fmla="*/ 3948504 h 4346537"/>
              <a:gd name="connsiteX148" fmla="*/ 6508377 w 8606118"/>
              <a:gd name="connsiteY148" fmla="*/ 3883958 h 4346537"/>
              <a:gd name="connsiteX149" fmla="*/ 6497619 w 8606118"/>
              <a:gd name="connsiteY149" fmla="*/ 3851685 h 4346537"/>
              <a:gd name="connsiteX150" fmla="*/ 6486861 w 8606118"/>
              <a:gd name="connsiteY150" fmla="*/ 3819412 h 4346537"/>
              <a:gd name="connsiteX151" fmla="*/ 6422316 w 8606118"/>
              <a:gd name="connsiteY151" fmla="*/ 3733351 h 4346537"/>
              <a:gd name="connsiteX152" fmla="*/ 6400800 w 8606118"/>
              <a:gd name="connsiteY152" fmla="*/ 3475168 h 4346537"/>
              <a:gd name="connsiteX153" fmla="*/ 6379285 w 8606118"/>
              <a:gd name="connsiteY153" fmla="*/ 3378349 h 4346537"/>
              <a:gd name="connsiteX154" fmla="*/ 6347012 w 8606118"/>
              <a:gd name="connsiteY154" fmla="*/ 3346076 h 4346537"/>
              <a:gd name="connsiteX155" fmla="*/ 6336254 w 8606118"/>
              <a:gd name="connsiteY155" fmla="*/ 3313803 h 4346537"/>
              <a:gd name="connsiteX156" fmla="*/ 6486861 w 8606118"/>
              <a:gd name="connsiteY156" fmla="*/ 3270772 h 4346537"/>
              <a:gd name="connsiteX157" fmla="*/ 6626711 w 8606118"/>
              <a:gd name="connsiteY157" fmla="*/ 3227742 h 4346537"/>
              <a:gd name="connsiteX158" fmla="*/ 6669741 w 8606118"/>
              <a:gd name="connsiteY158" fmla="*/ 3163196 h 4346537"/>
              <a:gd name="connsiteX159" fmla="*/ 6702014 w 8606118"/>
              <a:gd name="connsiteY159" fmla="*/ 3141681 h 4346537"/>
              <a:gd name="connsiteX160" fmla="*/ 6723530 w 8606118"/>
              <a:gd name="connsiteY160" fmla="*/ 3120165 h 4346537"/>
              <a:gd name="connsiteX161" fmla="*/ 6755803 w 8606118"/>
              <a:gd name="connsiteY161" fmla="*/ 3109408 h 4346537"/>
              <a:gd name="connsiteX162" fmla="*/ 6809591 w 8606118"/>
              <a:gd name="connsiteY162" fmla="*/ 3077135 h 4346537"/>
              <a:gd name="connsiteX163" fmla="*/ 6884894 w 8606118"/>
              <a:gd name="connsiteY163" fmla="*/ 3044862 h 4346537"/>
              <a:gd name="connsiteX164" fmla="*/ 6960198 w 8606118"/>
              <a:gd name="connsiteY164" fmla="*/ 2991074 h 4346537"/>
              <a:gd name="connsiteX165" fmla="*/ 7003229 w 8606118"/>
              <a:gd name="connsiteY165" fmla="*/ 2958801 h 4346537"/>
              <a:gd name="connsiteX166" fmla="*/ 7078532 w 8606118"/>
              <a:gd name="connsiteY166" fmla="*/ 2926528 h 4346537"/>
              <a:gd name="connsiteX167" fmla="*/ 7110805 w 8606118"/>
              <a:gd name="connsiteY167" fmla="*/ 2905012 h 4346537"/>
              <a:gd name="connsiteX168" fmla="*/ 7121563 w 8606118"/>
              <a:gd name="connsiteY168" fmla="*/ 2872739 h 4346537"/>
              <a:gd name="connsiteX169" fmla="*/ 7132320 w 8606118"/>
              <a:gd name="connsiteY169" fmla="*/ 2646829 h 4346537"/>
              <a:gd name="connsiteX170" fmla="*/ 7153836 w 8606118"/>
              <a:gd name="connsiteY170" fmla="*/ 2625314 h 4346537"/>
              <a:gd name="connsiteX171" fmla="*/ 7218381 w 8606118"/>
              <a:gd name="connsiteY171" fmla="*/ 2582283 h 4346537"/>
              <a:gd name="connsiteX172" fmla="*/ 7282927 w 8606118"/>
              <a:gd name="connsiteY172" fmla="*/ 2560768 h 4346537"/>
              <a:gd name="connsiteX173" fmla="*/ 7368989 w 8606118"/>
              <a:gd name="connsiteY173" fmla="*/ 2539252 h 4346537"/>
              <a:gd name="connsiteX174" fmla="*/ 7412019 w 8606118"/>
              <a:gd name="connsiteY174" fmla="*/ 2528495 h 4346537"/>
              <a:gd name="connsiteX175" fmla="*/ 7465807 w 8606118"/>
              <a:gd name="connsiteY175" fmla="*/ 2517737 h 4346537"/>
              <a:gd name="connsiteX176" fmla="*/ 7498080 w 8606118"/>
              <a:gd name="connsiteY176" fmla="*/ 2506979 h 4346537"/>
              <a:gd name="connsiteX177" fmla="*/ 7573384 w 8606118"/>
              <a:gd name="connsiteY177" fmla="*/ 2496222 h 4346537"/>
              <a:gd name="connsiteX178" fmla="*/ 7605657 w 8606118"/>
              <a:gd name="connsiteY178" fmla="*/ 2474707 h 4346537"/>
              <a:gd name="connsiteX179" fmla="*/ 7637930 w 8606118"/>
              <a:gd name="connsiteY179" fmla="*/ 2463949 h 4346537"/>
              <a:gd name="connsiteX180" fmla="*/ 7691718 w 8606118"/>
              <a:gd name="connsiteY180" fmla="*/ 2399403 h 4346537"/>
              <a:gd name="connsiteX181" fmla="*/ 7799294 w 8606118"/>
              <a:gd name="connsiteY181" fmla="*/ 2367130 h 4346537"/>
              <a:gd name="connsiteX182" fmla="*/ 7831567 w 8606118"/>
              <a:gd name="connsiteY182" fmla="*/ 2345615 h 4346537"/>
              <a:gd name="connsiteX183" fmla="*/ 7896113 w 8606118"/>
              <a:gd name="connsiteY183" fmla="*/ 2324099 h 4346537"/>
              <a:gd name="connsiteX184" fmla="*/ 7928386 w 8606118"/>
              <a:gd name="connsiteY184" fmla="*/ 2313342 h 4346537"/>
              <a:gd name="connsiteX185" fmla="*/ 8014447 w 8606118"/>
              <a:gd name="connsiteY185" fmla="*/ 2302584 h 4346537"/>
              <a:gd name="connsiteX186" fmla="*/ 8046720 w 8606118"/>
              <a:gd name="connsiteY186" fmla="*/ 2291827 h 4346537"/>
              <a:gd name="connsiteX187" fmla="*/ 8122024 w 8606118"/>
              <a:gd name="connsiteY187" fmla="*/ 2248796 h 4346537"/>
              <a:gd name="connsiteX188" fmla="*/ 8132781 w 8606118"/>
              <a:gd name="connsiteY188" fmla="*/ 2216523 h 4346537"/>
              <a:gd name="connsiteX189" fmla="*/ 8165054 w 8606118"/>
              <a:gd name="connsiteY189" fmla="*/ 2151977 h 4346537"/>
              <a:gd name="connsiteX190" fmla="*/ 8175812 w 8606118"/>
              <a:gd name="connsiteY190" fmla="*/ 2087431 h 4346537"/>
              <a:gd name="connsiteX191" fmla="*/ 8240358 w 8606118"/>
              <a:gd name="connsiteY191" fmla="*/ 2065916 h 4346537"/>
              <a:gd name="connsiteX192" fmla="*/ 8272631 w 8606118"/>
              <a:gd name="connsiteY192" fmla="*/ 2055158 h 4346537"/>
              <a:gd name="connsiteX193" fmla="*/ 8304904 w 8606118"/>
              <a:gd name="connsiteY193" fmla="*/ 2044401 h 4346537"/>
              <a:gd name="connsiteX194" fmla="*/ 8326419 w 8606118"/>
              <a:gd name="connsiteY194" fmla="*/ 2022885 h 4346537"/>
              <a:gd name="connsiteX195" fmla="*/ 8283389 w 8606118"/>
              <a:gd name="connsiteY195" fmla="*/ 1958339 h 4346537"/>
              <a:gd name="connsiteX196" fmla="*/ 8272631 w 8606118"/>
              <a:gd name="connsiteY196" fmla="*/ 1915309 h 4346537"/>
              <a:gd name="connsiteX197" fmla="*/ 8315661 w 8606118"/>
              <a:gd name="connsiteY197" fmla="*/ 1807732 h 4346537"/>
              <a:gd name="connsiteX198" fmla="*/ 8401723 w 8606118"/>
              <a:gd name="connsiteY198" fmla="*/ 1786217 h 4346537"/>
              <a:gd name="connsiteX199" fmla="*/ 8487784 w 8606118"/>
              <a:gd name="connsiteY199" fmla="*/ 1796975 h 4346537"/>
              <a:gd name="connsiteX200" fmla="*/ 8520057 w 8606118"/>
              <a:gd name="connsiteY200" fmla="*/ 1872278 h 4346537"/>
              <a:gd name="connsiteX201" fmla="*/ 8552330 w 8606118"/>
              <a:gd name="connsiteY201" fmla="*/ 1861521 h 4346537"/>
              <a:gd name="connsiteX202" fmla="*/ 8563087 w 8606118"/>
              <a:gd name="connsiteY202" fmla="*/ 1829248 h 4346537"/>
              <a:gd name="connsiteX203" fmla="*/ 8584603 w 8606118"/>
              <a:gd name="connsiteY203" fmla="*/ 1807732 h 4346537"/>
              <a:gd name="connsiteX204" fmla="*/ 8606118 w 8606118"/>
              <a:gd name="connsiteY204" fmla="*/ 1775459 h 4346537"/>
              <a:gd name="connsiteX205" fmla="*/ 8595360 w 8606118"/>
              <a:gd name="connsiteY205" fmla="*/ 1721671 h 4346537"/>
              <a:gd name="connsiteX206" fmla="*/ 8573845 w 8606118"/>
              <a:gd name="connsiteY206" fmla="*/ 1689398 h 4346537"/>
              <a:gd name="connsiteX207" fmla="*/ 8563087 w 8606118"/>
              <a:gd name="connsiteY207" fmla="*/ 1657125 h 4346537"/>
              <a:gd name="connsiteX208" fmla="*/ 8584603 w 8606118"/>
              <a:gd name="connsiteY208" fmla="*/ 1635610 h 4346537"/>
              <a:gd name="connsiteX209" fmla="*/ 8573845 w 8606118"/>
              <a:gd name="connsiteY209" fmla="*/ 1592579 h 4346537"/>
              <a:gd name="connsiteX210" fmla="*/ 8541572 w 8606118"/>
              <a:gd name="connsiteY210" fmla="*/ 1538791 h 4346537"/>
              <a:gd name="connsiteX211" fmla="*/ 8520057 w 8606118"/>
              <a:gd name="connsiteY211" fmla="*/ 1474245 h 4346537"/>
              <a:gd name="connsiteX212" fmla="*/ 8509299 w 8606118"/>
              <a:gd name="connsiteY212" fmla="*/ 1441972 h 4346537"/>
              <a:gd name="connsiteX213" fmla="*/ 8477026 w 8606118"/>
              <a:gd name="connsiteY213" fmla="*/ 1420457 h 4346537"/>
              <a:gd name="connsiteX214" fmla="*/ 8423238 w 8606118"/>
              <a:gd name="connsiteY214" fmla="*/ 1355911 h 4346537"/>
              <a:gd name="connsiteX215" fmla="*/ 8380207 w 8606118"/>
              <a:gd name="connsiteY215" fmla="*/ 1302123 h 4346537"/>
              <a:gd name="connsiteX216" fmla="*/ 8369450 w 8606118"/>
              <a:gd name="connsiteY216" fmla="*/ 1269850 h 4346537"/>
              <a:gd name="connsiteX217" fmla="*/ 8283389 w 8606118"/>
              <a:gd name="connsiteY217" fmla="*/ 1237577 h 4346537"/>
              <a:gd name="connsiteX218" fmla="*/ 8251116 w 8606118"/>
              <a:gd name="connsiteY218" fmla="*/ 1226819 h 4346537"/>
              <a:gd name="connsiteX219" fmla="*/ 8175812 w 8606118"/>
              <a:gd name="connsiteY219" fmla="*/ 1205304 h 4346537"/>
              <a:gd name="connsiteX220" fmla="*/ 8111266 w 8606118"/>
              <a:gd name="connsiteY220" fmla="*/ 1173031 h 4346537"/>
              <a:gd name="connsiteX221" fmla="*/ 7992932 w 8606118"/>
              <a:gd name="connsiteY221" fmla="*/ 1151516 h 4346537"/>
              <a:gd name="connsiteX222" fmla="*/ 7992932 w 8606118"/>
              <a:gd name="connsiteY222" fmla="*/ 1086970 h 4346537"/>
              <a:gd name="connsiteX223" fmla="*/ 8025205 w 8606118"/>
              <a:gd name="connsiteY223" fmla="*/ 1076212 h 4346537"/>
              <a:gd name="connsiteX224" fmla="*/ 8003690 w 8606118"/>
              <a:gd name="connsiteY224" fmla="*/ 1033182 h 4346537"/>
              <a:gd name="connsiteX225" fmla="*/ 7885356 w 8606118"/>
              <a:gd name="connsiteY225" fmla="*/ 1000909 h 4346537"/>
              <a:gd name="connsiteX226" fmla="*/ 7842325 w 8606118"/>
              <a:gd name="connsiteY226" fmla="*/ 990151 h 4346537"/>
              <a:gd name="connsiteX227" fmla="*/ 7831567 w 8606118"/>
              <a:gd name="connsiteY227" fmla="*/ 957878 h 4346537"/>
              <a:gd name="connsiteX228" fmla="*/ 7810052 w 8606118"/>
              <a:gd name="connsiteY228" fmla="*/ 925605 h 4346537"/>
              <a:gd name="connsiteX229" fmla="*/ 7745506 w 8606118"/>
              <a:gd name="connsiteY229" fmla="*/ 936363 h 4346537"/>
              <a:gd name="connsiteX230" fmla="*/ 7713233 w 8606118"/>
              <a:gd name="connsiteY230" fmla="*/ 947121 h 4346537"/>
              <a:gd name="connsiteX231" fmla="*/ 7627172 w 8606118"/>
              <a:gd name="connsiteY231" fmla="*/ 936363 h 4346537"/>
              <a:gd name="connsiteX232" fmla="*/ 7562626 w 8606118"/>
              <a:gd name="connsiteY232" fmla="*/ 914848 h 4346537"/>
              <a:gd name="connsiteX233" fmla="*/ 7551869 w 8606118"/>
              <a:gd name="connsiteY233" fmla="*/ 861059 h 4346537"/>
              <a:gd name="connsiteX234" fmla="*/ 7541111 w 8606118"/>
              <a:gd name="connsiteY234" fmla="*/ 828787 h 4346537"/>
              <a:gd name="connsiteX235" fmla="*/ 7390504 w 8606118"/>
              <a:gd name="connsiteY235" fmla="*/ 818029 h 4346537"/>
              <a:gd name="connsiteX236" fmla="*/ 7358231 w 8606118"/>
              <a:gd name="connsiteY236" fmla="*/ 710452 h 4346537"/>
              <a:gd name="connsiteX237" fmla="*/ 7336716 w 8606118"/>
              <a:gd name="connsiteY237" fmla="*/ 678179 h 4346537"/>
              <a:gd name="connsiteX238" fmla="*/ 7325958 w 8606118"/>
              <a:gd name="connsiteY238" fmla="*/ 645907 h 4346537"/>
              <a:gd name="connsiteX239" fmla="*/ 7293685 w 8606118"/>
              <a:gd name="connsiteY239" fmla="*/ 635149 h 4346537"/>
              <a:gd name="connsiteX240" fmla="*/ 7218381 w 8606118"/>
              <a:gd name="connsiteY240" fmla="*/ 602876 h 4346537"/>
              <a:gd name="connsiteX241" fmla="*/ 7132320 w 8606118"/>
              <a:gd name="connsiteY241" fmla="*/ 592118 h 4346537"/>
              <a:gd name="connsiteX242" fmla="*/ 7110805 w 8606118"/>
              <a:gd name="connsiteY242" fmla="*/ 559845 h 4346537"/>
              <a:gd name="connsiteX243" fmla="*/ 7089290 w 8606118"/>
              <a:gd name="connsiteY243" fmla="*/ 495299 h 4346537"/>
              <a:gd name="connsiteX244" fmla="*/ 7003229 w 8606118"/>
              <a:gd name="connsiteY244" fmla="*/ 473784 h 4346537"/>
              <a:gd name="connsiteX245" fmla="*/ 6669741 w 8606118"/>
              <a:gd name="connsiteY245" fmla="*/ 484542 h 4346537"/>
              <a:gd name="connsiteX246" fmla="*/ 6626711 w 8606118"/>
              <a:gd name="connsiteY246" fmla="*/ 559845 h 4346537"/>
              <a:gd name="connsiteX247" fmla="*/ 6594438 w 8606118"/>
              <a:gd name="connsiteY247" fmla="*/ 516815 h 4346537"/>
              <a:gd name="connsiteX248" fmla="*/ 6572923 w 8606118"/>
              <a:gd name="connsiteY248" fmla="*/ 495299 h 4346537"/>
              <a:gd name="connsiteX249" fmla="*/ 6562165 w 8606118"/>
              <a:gd name="connsiteY249" fmla="*/ 463027 h 4346537"/>
              <a:gd name="connsiteX250" fmla="*/ 6486861 w 8606118"/>
              <a:gd name="connsiteY250" fmla="*/ 387723 h 4346537"/>
              <a:gd name="connsiteX251" fmla="*/ 6454589 w 8606118"/>
              <a:gd name="connsiteY251" fmla="*/ 376965 h 4346537"/>
              <a:gd name="connsiteX252" fmla="*/ 6433073 w 8606118"/>
              <a:gd name="connsiteY252" fmla="*/ 344692 h 4346537"/>
              <a:gd name="connsiteX253" fmla="*/ 6400800 w 8606118"/>
              <a:gd name="connsiteY253" fmla="*/ 280147 h 4346537"/>
              <a:gd name="connsiteX254" fmla="*/ 6347012 w 8606118"/>
              <a:gd name="connsiteY254" fmla="*/ 269389 h 4346537"/>
              <a:gd name="connsiteX255" fmla="*/ 6217920 w 8606118"/>
              <a:gd name="connsiteY255" fmla="*/ 237116 h 4346537"/>
              <a:gd name="connsiteX256" fmla="*/ 6121101 w 8606118"/>
              <a:gd name="connsiteY256" fmla="*/ 183328 h 4346537"/>
              <a:gd name="connsiteX257" fmla="*/ 6099586 w 8606118"/>
              <a:gd name="connsiteY257" fmla="*/ 161812 h 4346537"/>
              <a:gd name="connsiteX258" fmla="*/ 6121101 w 8606118"/>
              <a:gd name="connsiteY258" fmla="*/ 32721 h 4346537"/>
              <a:gd name="connsiteX259" fmla="*/ 6142617 w 8606118"/>
              <a:gd name="connsiteY259" fmla="*/ 11205 h 4346537"/>
              <a:gd name="connsiteX260" fmla="*/ 6045798 w 8606118"/>
              <a:gd name="connsiteY260" fmla="*/ 21963 h 4346537"/>
              <a:gd name="connsiteX261" fmla="*/ 6013525 w 8606118"/>
              <a:gd name="connsiteY261" fmla="*/ 32721 h 4346537"/>
              <a:gd name="connsiteX262" fmla="*/ 5981252 w 8606118"/>
              <a:gd name="connsiteY262" fmla="*/ 43478 h 4346537"/>
              <a:gd name="connsiteX263" fmla="*/ 5744584 w 8606118"/>
              <a:gd name="connsiteY263" fmla="*/ 43478 h 4346537"/>
              <a:gd name="connsiteX264" fmla="*/ 5787614 w 8606118"/>
              <a:gd name="connsiteY264" fmla="*/ 97267 h 4346537"/>
              <a:gd name="connsiteX265" fmla="*/ 5787614 w 8606118"/>
              <a:gd name="connsiteY265" fmla="*/ 172570 h 4346537"/>
              <a:gd name="connsiteX266" fmla="*/ 5755341 w 8606118"/>
              <a:gd name="connsiteY266" fmla="*/ 194085 h 4346537"/>
              <a:gd name="connsiteX267" fmla="*/ 5626250 w 8606118"/>
              <a:gd name="connsiteY267" fmla="*/ 172570 h 4346537"/>
              <a:gd name="connsiteX268" fmla="*/ 5593977 w 8606118"/>
              <a:gd name="connsiteY268" fmla="*/ 151055 h 4346537"/>
              <a:gd name="connsiteX269" fmla="*/ 5540189 w 8606118"/>
              <a:gd name="connsiteY269" fmla="*/ 108024 h 4346537"/>
              <a:gd name="connsiteX270" fmla="*/ 5507916 w 8606118"/>
              <a:gd name="connsiteY270" fmla="*/ 129539 h 4346537"/>
              <a:gd name="connsiteX271" fmla="*/ 5475643 w 8606118"/>
              <a:gd name="connsiteY271" fmla="*/ 194085 h 4346537"/>
              <a:gd name="connsiteX272" fmla="*/ 5486400 w 8606118"/>
              <a:gd name="connsiteY272" fmla="*/ 237116 h 4346537"/>
              <a:gd name="connsiteX273" fmla="*/ 5206701 w 8606118"/>
              <a:gd name="connsiteY273" fmla="*/ 323177 h 4346537"/>
              <a:gd name="connsiteX274" fmla="*/ 5109883 w 8606118"/>
              <a:gd name="connsiteY274" fmla="*/ 355450 h 4346537"/>
              <a:gd name="connsiteX275" fmla="*/ 5077610 w 8606118"/>
              <a:gd name="connsiteY275" fmla="*/ 366208 h 4346537"/>
              <a:gd name="connsiteX276" fmla="*/ 5045337 w 8606118"/>
              <a:gd name="connsiteY276" fmla="*/ 376965 h 4346537"/>
              <a:gd name="connsiteX277" fmla="*/ 4808669 w 8606118"/>
              <a:gd name="connsiteY277" fmla="*/ 366208 h 4346537"/>
              <a:gd name="connsiteX278" fmla="*/ 4776396 w 8606118"/>
              <a:gd name="connsiteY278" fmla="*/ 355450 h 4346537"/>
              <a:gd name="connsiteX279" fmla="*/ 4765638 w 8606118"/>
              <a:gd name="connsiteY279" fmla="*/ 312419 h 4346537"/>
              <a:gd name="connsiteX280" fmla="*/ 4722607 w 8606118"/>
              <a:gd name="connsiteY280" fmla="*/ 323177 h 4346537"/>
              <a:gd name="connsiteX281" fmla="*/ 4690334 w 8606118"/>
              <a:gd name="connsiteY281" fmla="*/ 398481 h 4346537"/>
              <a:gd name="connsiteX282" fmla="*/ 4604273 w 8606118"/>
              <a:gd name="connsiteY282" fmla="*/ 323177 h 4346537"/>
              <a:gd name="connsiteX283" fmla="*/ 4453666 w 8606118"/>
              <a:gd name="connsiteY283" fmla="*/ 301662 h 4346537"/>
              <a:gd name="connsiteX284" fmla="*/ 4313817 w 8606118"/>
              <a:gd name="connsiteY284" fmla="*/ 269389 h 4346537"/>
              <a:gd name="connsiteX285" fmla="*/ 4281544 w 8606118"/>
              <a:gd name="connsiteY285" fmla="*/ 258631 h 4346537"/>
              <a:gd name="connsiteX286" fmla="*/ 4195483 w 8606118"/>
              <a:gd name="connsiteY286" fmla="*/ 237116 h 4346537"/>
              <a:gd name="connsiteX287" fmla="*/ 4206240 w 8606118"/>
              <a:gd name="connsiteY287" fmla="*/ 172570 h 4346537"/>
              <a:gd name="connsiteX288" fmla="*/ 4238513 w 8606118"/>
              <a:gd name="connsiteY288" fmla="*/ 129539 h 4346537"/>
              <a:gd name="connsiteX289" fmla="*/ 4206240 w 8606118"/>
              <a:gd name="connsiteY289" fmla="*/ 140297 h 4346537"/>
              <a:gd name="connsiteX290" fmla="*/ 4120179 w 8606118"/>
              <a:gd name="connsiteY290" fmla="*/ 215601 h 4346537"/>
              <a:gd name="connsiteX291" fmla="*/ 4001845 w 8606118"/>
              <a:gd name="connsiteY291" fmla="*/ 226358 h 4346537"/>
              <a:gd name="connsiteX292" fmla="*/ 3980330 w 8606118"/>
              <a:gd name="connsiteY292" fmla="*/ 247874 h 4346537"/>
              <a:gd name="connsiteX293" fmla="*/ 3840480 w 8606118"/>
              <a:gd name="connsiteY293" fmla="*/ 269389 h 4346537"/>
              <a:gd name="connsiteX294" fmla="*/ 3743661 w 8606118"/>
              <a:gd name="connsiteY294" fmla="*/ 323177 h 4346537"/>
              <a:gd name="connsiteX295" fmla="*/ 3679116 w 8606118"/>
              <a:gd name="connsiteY295" fmla="*/ 355450 h 4346537"/>
              <a:gd name="connsiteX296" fmla="*/ 3657600 w 8606118"/>
              <a:gd name="connsiteY296" fmla="*/ 387723 h 4346537"/>
              <a:gd name="connsiteX297" fmla="*/ 3646843 w 8606118"/>
              <a:gd name="connsiteY297" fmla="*/ 430754 h 4346537"/>
              <a:gd name="connsiteX298" fmla="*/ 3636085 w 8606118"/>
              <a:gd name="connsiteY298" fmla="*/ 463027 h 4346537"/>
              <a:gd name="connsiteX299" fmla="*/ 3603812 w 8606118"/>
              <a:gd name="connsiteY299" fmla="*/ 602876 h 4346537"/>
              <a:gd name="connsiteX300" fmla="*/ 3571539 w 8606118"/>
              <a:gd name="connsiteY300" fmla="*/ 624391 h 4346537"/>
              <a:gd name="connsiteX301" fmla="*/ 3539266 w 8606118"/>
              <a:gd name="connsiteY301" fmla="*/ 613634 h 4346537"/>
              <a:gd name="connsiteX302" fmla="*/ 3496236 w 8606118"/>
              <a:gd name="connsiteY302" fmla="*/ 559845 h 4346537"/>
              <a:gd name="connsiteX303" fmla="*/ 3463963 w 8606118"/>
              <a:gd name="connsiteY303" fmla="*/ 549088 h 4346537"/>
              <a:gd name="connsiteX304" fmla="*/ 3420932 w 8606118"/>
              <a:gd name="connsiteY304" fmla="*/ 516815 h 4346537"/>
              <a:gd name="connsiteX305" fmla="*/ 3345629 w 8606118"/>
              <a:gd name="connsiteY305" fmla="*/ 495299 h 4346537"/>
              <a:gd name="connsiteX306" fmla="*/ 3227294 w 8606118"/>
              <a:gd name="connsiteY306" fmla="*/ 473784 h 4346537"/>
              <a:gd name="connsiteX307" fmla="*/ 3205779 w 8606118"/>
              <a:gd name="connsiteY307" fmla="*/ 506057 h 4346537"/>
              <a:gd name="connsiteX308" fmla="*/ 3141233 w 8606118"/>
              <a:gd name="connsiteY308" fmla="*/ 538330 h 4346537"/>
              <a:gd name="connsiteX309" fmla="*/ 3098203 w 8606118"/>
              <a:gd name="connsiteY309" fmla="*/ 570603 h 4346537"/>
              <a:gd name="connsiteX310" fmla="*/ 2947596 w 8606118"/>
              <a:gd name="connsiteY310" fmla="*/ 592118 h 4346537"/>
              <a:gd name="connsiteX311" fmla="*/ 2861534 w 8606118"/>
              <a:gd name="connsiteY311" fmla="*/ 635149 h 4346537"/>
              <a:gd name="connsiteX312" fmla="*/ 2829261 w 8606118"/>
              <a:gd name="connsiteY312" fmla="*/ 645907 h 4346537"/>
              <a:gd name="connsiteX313" fmla="*/ 2764716 w 8606118"/>
              <a:gd name="connsiteY313" fmla="*/ 624391 h 4346537"/>
              <a:gd name="connsiteX314" fmla="*/ 2517290 w 8606118"/>
              <a:gd name="connsiteY314" fmla="*/ 602876 h 4346537"/>
              <a:gd name="connsiteX315" fmla="*/ 2474259 w 8606118"/>
              <a:gd name="connsiteY315" fmla="*/ 592118 h 4346537"/>
              <a:gd name="connsiteX316" fmla="*/ 2441986 w 8606118"/>
              <a:gd name="connsiteY316" fmla="*/ 581361 h 4346537"/>
              <a:gd name="connsiteX317" fmla="*/ 2355925 w 8606118"/>
              <a:gd name="connsiteY317" fmla="*/ 570603 h 4346537"/>
              <a:gd name="connsiteX318" fmla="*/ 2280621 w 8606118"/>
              <a:gd name="connsiteY318" fmla="*/ 549088 h 4346537"/>
              <a:gd name="connsiteX319" fmla="*/ 2226833 w 8606118"/>
              <a:gd name="connsiteY319" fmla="*/ 559845 h 4346537"/>
              <a:gd name="connsiteX320" fmla="*/ 2205318 w 8606118"/>
              <a:gd name="connsiteY320" fmla="*/ 581361 h 4346537"/>
              <a:gd name="connsiteX321" fmla="*/ 2173045 w 8606118"/>
              <a:gd name="connsiteY321" fmla="*/ 592118 h 4346537"/>
              <a:gd name="connsiteX322" fmla="*/ 2130014 w 8606118"/>
              <a:gd name="connsiteY322" fmla="*/ 581361 h 4346537"/>
              <a:gd name="connsiteX323" fmla="*/ 2119257 w 8606118"/>
              <a:gd name="connsiteY323" fmla="*/ 549088 h 4346537"/>
              <a:gd name="connsiteX324" fmla="*/ 2097741 w 8606118"/>
              <a:gd name="connsiteY324" fmla="*/ 527572 h 4346537"/>
              <a:gd name="connsiteX325" fmla="*/ 2076226 w 8606118"/>
              <a:gd name="connsiteY325" fmla="*/ 549088 h 4346537"/>
              <a:gd name="connsiteX326" fmla="*/ 2043953 w 8606118"/>
              <a:gd name="connsiteY326" fmla="*/ 613634 h 4346537"/>
              <a:gd name="connsiteX327" fmla="*/ 1839558 w 8606118"/>
              <a:gd name="connsiteY327" fmla="*/ 624391 h 4346537"/>
              <a:gd name="connsiteX328" fmla="*/ 1764254 w 8606118"/>
              <a:gd name="connsiteY328" fmla="*/ 635149 h 4346537"/>
              <a:gd name="connsiteX329" fmla="*/ 1721224 w 8606118"/>
              <a:gd name="connsiteY329" fmla="*/ 645907 h 4346537"/>
              <a:gd name="connsiteX330" fmla="*/ 1796527 w 8606118"/>
              <a:gd name="connsiteY330" fmla="*/ 710452 h 4346537"/>
              <a:gd name="connsiteX331" fmla="*/ 1828800 w 8606118"/>
              <a:gd name="connsiteY331" fmla="*/ 721210 h 4346537"/>
              <a:gd name="connsiteX332" fmla="*/ 1850316 w 8606118"/>
              <a:gd name="connsiteY332" fmla="*/ 742725 h 4346537"/>
              <a:gd name="connsiteX333" fmla="*/ 1979407 w 8606118"/>
              <a:gd name="connsiteY333" fmla="*/ 764241 h 4346537"/>
              <a:gd name="connsiteX334" fmla="*/ 1871831 w 8606118"/>
              <a:gd name="connsiteY334" fmla="*/ 818029 h 4346537"/>
              <a:gd name="connsiteX335" fmla="*/ 1527586 w 8606118"/>
              <a:gd name="connsiteY335" fmla="*/ 807271 h 4346537"/>
              <a:gd name="connsiteX336" fmla="*/ 1484556 w 8606118"/>
              <a:gd name="connsiteY336" fmla="*/ 796514 h 4346537"/>
              <a:gd name="connsiteX337" fmla="*/ 1420010 w 8606118"/>
              <a:gd name="connsiteY337" fmla="*/ 764241 h 4346537"/>
              <a:gd name="connsiteX338" fmla="*/ 1366221 w 8606118"/>
              <a:gd name="connsiteY338" fmla="*/ 731968 h 4346537"/>
              <a:gd name="connsiteX339" fmla="*/ 1333949 w 8606118"/>
              <a:gd name="connsiteY339" fmla="*/ 710452 h 4346537"/>
              <a:gd name="connsiteX340" fmla="*/ 1258645 w 8606118"/>
              <a:gd name="connsiteY340" fmla="*/ 688937 h 4346537"/>
              <a:gd name="connsiteX341" fmla="*/ 1226372 w 8606118"/>
              <a:gd name="connsiteY341" fmla="*/ 667422 h 4346537"/>
              <a:gd name="connsiteX342" fmla="*/ 1183341 w 8606118"/>
              <a:gd name="connsiteY342" fmla="*/ 656664 h 4346537"/>
              <a:gd name="connsiteX343" fmla="*/ 989704 w 8606118"/>
              <a:gd name="connsiteY343" fmla="*/ 635149 h 4346537"/>
              <a:gd name="connsiteX344" fmla="*/ 860612 w 8606118"/>
              <a:gd name="connsiteY344" fmla="*/ 624391 h 4346537"/>
              <a:gd name="connsiteX345" fmla="*/ 699247 w 8606118"/>
              <a:gd name="connsiteY345" fmla="*/ 516815 h 4346537"/>
              <a:gd name="connsiteX346" fmla="*/ 645459 w 8606118"/>
              <a:gd name="connsiteY346" fmla="*/ 635149 h 4346537"/>
              <a:gd name="connsiteX347" fmla="*/ 537883 w 8606118"/>
              <a:gd name="connsiteY347" fmla="*/ 667422 h 4346537"/>
              <a:gd name="connsiteX348" fmla="*/ 505610 w 8606118"/>
              <a:gd name="connsiteY348" fmla="*/ 688937 h 4346537"/>
              <a:gd name="connsiteX349" fmla="*/ 473337 w 8606118"/>
              <a:gd name="connsiteY349" fmla="*/ 699695 h 4346537"/>
              <a:gd name="connsiteX350" fmla="*/ 462579 w 8606118"/>
              <a:gd name="connsiteY350" fmla="*/ 731968 h 4346537"/>
              <a:gd name="connsiteX351" fmla="*/ 430306 w 8606118"/>
              <a:gd name="connsiteY351" fmla="*/ 753483 h 4346537"/>
              <a:gd name="connsiteX352" fmla="*/ 376518 w 8606118"/>
              <a:gd name="connsiteY352" fmla="*/ 807271 h 4346537"/>
              <a:gd name="connsiteX353" fmla="*/ 333487 w 8606118"/>
              <a:gd name="connsiteY353" fmla="*/ 850302 h 4346537"/>
              <a:gd name="connsiteX354" fmla="*/ 311972 w 8606118"/>
              <a:gd name="connsiteY354" fmla="*/ 882575 h 4346537"/>
              <a:gd name="connsiteX355" fmla="*/ 279699 w 8606118"/>
              <a:gd name="connsiteY355" fmla="*/ 904090 h 4346537"/>
              <a:gd name="connsiteX356" fmla="*/ 301214 w 8606118"/>
              <a:gd name="connsiteY356" fmla="*/ 968636 h 4346537"/>
              <a:gd name="connsiteX357" fmla="*/ 268941 w 8606118"/>
              <a:gd name="connsiteY357" fmla="*/ 1097728 h 4346537"/>
              <a:gd name="connsiteX358" fmla="*/ 247426 w 8606118"/>
              <a:gd name="connsiteY358" fmla="*/ 1130001 h 4346537"/>
              <a:gd name="connsiteX359" fmla="*/ 258184 w 8606118"/>
              <a:gd name="connsiteY359" fmla="*/ 1162274 h 4346537"/>
              <a:gd name="connsiteX360" fmla="*/ 279699 w 8606118"/>
              <a:gd name="connsiteY360" fmla="*/ 1194547 h 4346537"/>
              <a:gd name="connsiteX361" fmla="*/ 268941 w 8606118"/>
              <a:gd name="connsiteY361" fmla="*/ 1248335 h 4346537"/>
              <a:gd name="connsiteX362" fmla="*/ 215153 w 8606118"/>
              <a:gd name="connsiteY362" fmla="*/ 1302123 h 4346537"/>
              <a:gd name="connsiteX363" fmla="*/ 193638 w 8606118"/>
              <a:gd name="connsiteY363" fmla="*/ 1334396 h 4346537"/>
              <a:gd name="connsiteX364" fmla="*/ 182880 w 8606118"/>
              <a:gd name="connsiteY364" fmla="*/ 1366669 h 4346537"/>
              <a:gd name="connsiteX365" fmla="*/ 161365 w 8606118"/>
              <a:gd name="connsiteY365" fmla="*/ 1388184 h 4346537"/>
              <a:gd name="connsiteX0" fmla="*/ 322730 w 8606118"/>
              <a:gd name="connsiteY0" fmla="*/ 1183789 h 4346537"/>
              <a:gd name="connsiteX1" fmla="*/ 193638 w 8606118"/>
              <a:gd name="connsiteY1" fmla="*/ 1237577 h 4346537"/>
              <a:gd name="connsiteX2" fmla="*/ 182880 w 8606118"/>
              <a:gd name="connsiteY2" fmla="*/ 1269850 h 4346537"/>
              <a:gd name="connsiteX3" fmla="*/ 204396 w 8606118"/>
              <a:gd name="connsiteY3" fmla="*/ 1334396 h 4346537"/>
              <a:gd name="connsiteX4" fmla="*/ 172123 w 8606118"/>
              <a:gd name="connsiteY4" fmla="*/ 1463488 h 4346537"/>
              <a:gd name="connsiteX5" fmla="*/ 150607 w 8606118"/>
              <a:gd name="connsiteY5" fmla="*/ 1485003 h 4346537"/>
              <a:gd name="connsiteX6" fmla="*/ 96819 w 8606118"/>
              <a:gd name="connsiteY6" fmla="*/ 1560307 h 4346537"/>
              <a:gd name="connsiteX7" fmla="*/ 53789 w 8606118"/>
              <a:gd name="connsiteY7" fmla="*/ 1614095 h 4346537"/>
              <a:gd name="connsiteX8" fmla="*/ 32273 w 8606118"/>
              <a:gd name="connsiteY8" fmla="*/ 1646368 h 4346537"/>
              <a:gd name="connsiteX9" fmla="*/ 0 w 8606118"/>
              <a:gd name="connsiteY9" fmla="*/ 1667883 h 4346537"/>
              <a:gd name="connsiteX10" fmla="*/ 10758 w 8606118"/>
              <a:gd name="connsiteY10" fmla="*/ 1764702 h 4346537"/>
              <a:gd name="connsiteX11" fmla="*/ 21516 w 8606118"/>
              <a:gd name="connsiteY11" fmla="*/ 1796975 h 4346537"/>
              <a:gd name="connsiteX12" fmla="*/ 118334 w 8606118"/>
              <a:gd name="connsiteY12" fmla="*/ 1850763 h 4346537"/>
              <a:gd name="connsiteX13" fmla="*/ 139850 w 8606118"/>
              <a:gd name="connsiteY13" fmla="*/ 1872278 h 4346537"/>
              <a:gd name="connsiteX14" fmla="*/ 204396 w 8606118"/>
              <a:gd name="connsiteY14" fmla="*/ 1915309 h 4346537"/>
              <a:gd name="connsiteX15" fmla="*/ 182880 w 8606118"/>
              <a:gd name="connsiteY15" fmla="*/ 1947582 h 4346537"/>
              <a:gd name="connsiteX16" fmla="*/ 204396 w 8606118"/>
              <a:gd name="connsiteY16" fmla="*/ 1969097 h 4346537"/>
              <a:gd name="connsiteX17" fmla="*/ 279699 w 8606118"/>
              <a:gd name="connsiteY17" fmla="*/ 2001370 h 4346537"/>
              <a:gd name="connsiteX18" fmla="*/ 311972 w 8606118"/>
              <a:gd name="connsiteY18" fmla="*/ 2022885 h 4346537"/>
              <a:gd name="connsiteX19" fmla="*/ 322730 w 8606118"/>
              <a:gd name="connsiteY19" fmla="*/ 2055158 h 4346537"/>
              <a:gd name="connsiteX20" fmla="*/ 344245 w 8606118"/>
              <a:gd name="connsiteY20" fmla="*/ 2076674 h 4346537"/>
              <a:gd name="connsiteX21" fmla="*/ 365760 w 8606118"/>
              <a:gd name="connsiteY21" fmla="*/ 2141219 h 4346537"/>
              <a:gd name="connsiteX22" fmla="*/ 376518 w 8606118"/>
              <a:gd name="connsiteY22" fmla="*/ 2248796 h 4346537"/>
              <a:gd name="connsiteX23" fmla="*/ 419549 w 8606118"/>
              <a:gd name="connsiteY23" fmla="*/ 2302584 h 4346537"/>
              <a:gd name="connsiteX24" fmla="*/ 441064 w 8606118"/>
              <a:gd name="connsiteY24" fmla="*/ 2334857 h 4346537"/>
              <a:gd name="connsiteX25" fmla="*/ 451821 w 8606118"/>
              <a:gd name="connsiteY25" fmla="*/ 2388645 h 4346537"/>
              <a:gd name="connsiteX26" fmla="*/ 516367 w 8606118"/>
              <a:gd name="connsiteY26" fmla="*/ 2410161 h 4346537"/>
              <a:gd name="connsiteX27" fmla="*/ 570156 w 8606118"/>
              <a:gd name="connsiteY27" fmla="*/ 2442434 h 4346537"/>
              <a:gd name="connsiteX28" fmla="*/ 602429 w 8606118"/>
              <a:gd name="connsiteY28" fmla="*/ 2463949 h 4346537"/>
              <a:gd name="connsiteX29" fmla="*/ 666974 w 8606118"/>
              <a:gd name="connsiteY29" fmla="*/ 2485464 h 4346537"/>
              <a:gd name="connsiteX30" fmla="*/ 688490 w 8606118"/>
              <a:gd name="connsiteY30" fmla="*/ 2506979 h 4346537"/>
              <a:gd name="connsiteX31" fmla="*/ 753036 w 8606118"/>
              <a:gd name="connsiteY31" fmla="*/ 2550010 h 4346537"/>
              <a:gd name="connsiteX32" fmla="*/ 806824 w 8606118"/>
              <a:gd name="connsiteY32" fmla="*/ 2614556 h 4346537"/>
              <a:gd name="connsiteX33" fmla="*/ 839097 w 8606118"/>
              <a:gd name="connsiteY33" fmla="*/ 2625314 h 4346537"/>
              <a:gd name="connsiteX34" fmla="*/ 871370 w 8606118"/>
              <a:gd name="connsiteY34" fmla="*/ 2646829 h 4346537"/>
              <a:gd name="connsiteX35" fmla="*/ 1215614 w 8606118"/>
              <a:gd name="connsiteY35" fmla="*/ 2625314 h 4346537"/>
              <a:gd name="connsiteX36" fmla="*/ 1312433 w 8606118"/>
              <a:gd name="connsiteY36" fmla="*/ 2603798 h 4346537"/>
              <a:gd name="connsiteX37" fmla="*/ 1344706 w 8606118"/>
              <a:gd name="connsiteY37" fmla="*/ 2582283 h 4346537"/>
              <a:gd name="connsiteX38" fmla="*/ 1409252 w 8606118"/>
              <a:gd name="connsiteY38" fmla="*/ 2560768 h 4346537"/>
              <a:gd name="connsiteX39" fmla="*/ 1430767 w 8606118"/>
              <a:gd name="connsiteY39" fmla="*/ 2539252 h 4346537"/>
              <a:gd name="connsiteX40" fmla="*/ 1473798 w 8606118"/>
              <a:gd name="connsiteY40" fmla="*/ 2528495 h 4346537"/>
              <a:gd name="connsiteX41" fmla="*/ 1570617 w 8606118"/>
              <a:gd name="connsiteY41" fmla="*/ 2506979 h 4346537"/>
              <a:gd name="connsiteX42" fmla="*/ 1602890 w 8606118"/>
              <a:gd name="connsiteY42" fmla="*/ 2517737 h 4346537"/>
              <a:gd name="connsiteX43" fmla="*/ 1635163 w 8606118"/>
              <a:gd name="connsiteY43" fmla="*/ 2539252 h 4346537"/>
              <a:gd name="connsiteX44" fmla="*/ 1667436 w 8606118"/>
              <a:gd name="connsiteY44" fmla="*/ 2528495 h 4346537"/>
              <a:gd name="connsiteX45" fmla="*/ 1731981 w 8606118"/>
              <a:gd name="connsiteY45" fmla="*/ 2517737 h 4346537"/>
              <a:gd name="connsiteX46" fmla="*/ 1775012 w 8606118"/>
              <a:gd name="connsiteY46" fmla="*/ 2453191 h 4346537"/>
              <a:gd name="connsiteX47" fmla="*/ 1796527 w 8606118"/>
              <a:gd name="connsiteY47" fmla="*/ 2420918 h 4346537"/>
              <a:gd name="connsiteX48" fmla="*/ 1968650 w 8606118"/>
              <a:gd name="connsiteY48" fmla="*/ 2410161 h 4346537"/>
              <a:gd name="connsiteX49" fmla="*/ 2033196 w 8606118"/>
              <a:gd name="connsiteY49" fmla="*/ 2410161 h 4346537"/>
              <a:gd name="connsiteX50" fmla="*/ 2054711 w 8606118"/>
              <a:gd name="connsiteY50" fmla="*/ 2442434 h 4346537"/>
              <a:gd name="connsiteX51" fmla="*/ 2119257 w 8606118"/>
              <a:gd name="connsiteY51" fmla="*/ 2485464 h 4346537"/>
              <a:gd name="connsiteX52" fmla="*/ 2237591 w 8606118"/>
              <a:gd name="connsiteY52" fmla="*/ 2442434 h 4346537"/>
              <a:gd name="connsiteX53" fmla="*/ 2216076 w 8606118"/>
              <a:gd name="connsiteY53" fmla="*/ 2420918 h 4346537"/>
              <a:gd name="connsiteX54" fmla="*/ 2248349 w 8606118"/>
              <a:gd name="connsiteY54" fmla="*/ 2410161 h 4346537"/>
              <a:gd name="connsiteX55" fmla="*/ 2334410 w 8606118"/>
              <a:gd name="connsiteY55" fmla="*/ 2431676 h 4346537"/>
              <a:gd name="connsiteX56" fmla="*/ 2452744 w 8606118"/>
              <a:gd name="connsiteY56" fmla="*/ 2442434 h 4346537"/>
              <a:gd name="connsiteX57" fmla="*/ 2592593 w 8606118"/>
              <a:gd name="connsiteY57" fmla="*/ 2463949 h 4346537"/>
              <a:gd name="connsiteX58" fmla="*/ 2657139 w 8606118"/>
              <a:gd name="connsiteY58" fmla="*/ 2496222 h 4346537"/>
              <a:gd name="connsiteX59" fmla="*/ 2689412 w 8606118"/>
              <a:gd name="connsiteY59" fmla="*/ 2528495 h 4346537"/>
              <a:gd name="connsiteX60" fmla="*/ 2732443 w 8606118"/>
              <a:gd name="connsiteY60" fmla="*/ 2550010 h 4346537"/>
              <a:gd name="connsiteX61" fmla="*/ 2764716 w 8606118"/>
              <a:gd name="connsiteY61" fmla="*/ 2571525 h 4346537"/>
              <a:gd name="connsiteX62" fmla="*/ 2786231 w 8606118"/>
              <a:gd name="connsiteY62" fmla="*/ 2636071 h 4346537"/>
              <a:gd name="connsiteX63" fmla="*/ 2796989 w 8606118"/>
              <a:gd name="connsiteY63" fmla="*/ 2689859 h 4346537"/>
              <a:gd name="connsiteX64" fmla="*/ 2807746 w 8606118"/>
              <a:gd name="connsiteY64" fmla="*/ 2754405 h 4346537"/>
              <a:gd name="connsiteX65" fmla="*/ 2829261 w 8606118"/>
              <a:gd name="connsiteY65" fmla="*/ 2786678 h 4346537"/>
              <a:gd name="connsiteX66" fmla="*/ 2861534 w 8606118"/>
              <a:gd name="connsiteY66" fmla="*/ 2861982 h 4346537"/>
              <a:gd name="connsiteX67" fmla="*/ 2872292 w 8606118"/>
              <a:gd name="connsiteY67" fmla="*/ 2894255 h 4346537"/>
              <a:gd name="connsiteX68" fmla="*/ 2915323 w 8606118"/>
              <a:gd name="connsiteY68" fmla="*/ 2948043 h 4346537"/>
              <a:gd name="connsiteX69" fmla="*/ 2926080 w 8606118"/>
              <a:gd name="connsiteY69" fmla="*/ 2980316 h 4346537"/>
              <a:gd name="connsiteX70" fmla="*/ 2893807 w 8606118"/>
              <a:gd name="connsiteY70" fmla="*/ 3077135 h 4346537"/>
              <a:gd name="connsiteX71" fmla="*/ 2861534 w 8606118"/>
              <a:gd name="connsiteY71" fmla="*/ 3130923 h 4346537"/>
              <a:gd name="connsiteX72" fmla="*/ 2807746 w 8606118"/>
              <a:gd name="connsiteY72" fmla="*/ 3120165 h 4346537"/>
              <a:gd name="connsiteX73" fmla="*/ 2818504 w 8606118"/>
              <a:gd name="connsiteY73" fmla="*/ 3173954 h 4346537"/>
              <a:gd name="connsiteX74" fmla="*/ 2840019 w 8606118"/>
              <a:gd name="connsiteY74" fmla="*/ 3206227 h 4346537"/>
              <a:gd name="connsiteX75" fmla="*/ 2850777 w 8606118"/>
              <a:gd name="connsiteY75" fmla="*/ 3260015 h 4346537"/>
              <a:gd name="connsiteX76" fmla="*/ 2947596 w 8606118"/>
              <a:gd name="connsiteY76" fmla="*/ 3249257 h 4346537"/>
              <a:gd name="connsiteX77" fmla="*/ 2979869 w 8606118"/>
              <a:gd name="connsiteY77" fmla="*/ 3227742 h 4346537"/>
              <a:gd name="connsiteX78" fmla="*/ 3012141 w 8606118"/>
              <a:gd name="connsiteY78" fmla="*/ 3216984 h 4346537"/>
              <a:gd name="connsiteX79" fmla="*/ 3098203 w 8606118"/>
              <a:gd name="connsiteY79" fmla="*/ 3281530 h 4346537"/>
              <a:gd name="connsiteX80" fmla="*/ 3151991 w 8606118"/>
              <a:gd name="connsiteY80" fmla="*/ 3324561 h 4346537"/>
              <a:gd name="connsiteX81" fmla="*/ 3195021 w 8606118"/>
              <a:gd name="connsiteY81" fmla="*/ 3313803 h 4346537"/>
              <a:gd name="connsiteX82" fmla="*/ 3205779 w 8606118"/>
              <a:gd name="connsiteY82" fmla="*/ 3281530 h 4346537"/>
              <a:gd name="connsiteX83" fmla="*/ 3238052 w 8606118"/>
              <a:gd name="connsiteY83" fmla="*/ 3260015 h 4346537"/>
              <a:gd name="connsiteX84" fmla="*/ 3281083 w 8606118"/>
              <a:gd name="connsiteY84" fmla="*/ 3270772 h 4346537"/>
              <a:gd name="connsiteX85" fmla="*/ 3345629 w 8606118"/>
              <a:gd name="connsiteY85" fmla="*/ 3260015 h 4346537"/>
              <a:gd name="connsiteX86" fmla="*/ 3334871 w 8606118"/>
              <a:gd name="connsiteY86" fmla="*/ 3227742 h 4346537"/>
              <a:gd name="connsiteX87" fmla="*/ 3302598 w 8606118"/>
              <a:gd name="connsiteY87" fmla="*/ 3152438 h 4346537"/>
              <a:gd name="connsiteX88" fmla="*/ 3313356 w 8606118"/>
              <a:gd name="connsiteY88" fmla="*/ 3066377 h 4346537"/>
              <a:gd name="connsiteX89" fmla="*/ 3345629 w 8606118"/>
              <a:gd name="connsiteY89" fmla="*/ 3055619 h 4346537"/>
              <a:gd name="connsiteX90" fmla="*/ 3431690 w 8606118"/>
              <a:gd name="connsiteY90" fmla="*/ 3077135 h 4346537"/>
              <a:gd name="connsiteX91" fmla="*/ 3593054 w 8606118"/>
              <a:gd name="connsiteY91" fmla="*/ 3098650 h 4346537"/>
              <a:gd name="connsiteX92" fmla="*/ 3657600 w 8606118"/>
              <a:gd name="connsiteY92" fmla="*/ 3109408 h 4346537"/>
              <a:gd name="connsiteX93" fmla="*/ 3808207 w 8606118"/>
              <a:gd name="connsiteY93" fmla="*/ 3141681 h 4346537"/>
              <a:gd name="connsiteX94" fmla="*/ 3754419 w 8606118"/>
              <a:gd name="connsiteY94" fmla="*/ 3249257 h 4346537"/>
              <a:gd name="connsiteX95" fmla="*/ 3732904 w 8606118"/>
              <a:gd name="connsiteY95" fmla="*/ 3281530 h 4346537"/>
              <a:gd name="connsiteX96" fmla="*/ 3711389 w 8606118"/>
              <a:gd name="connsiteY96" fmla="*/ 3346076 h 4346537"/>
              <a:gd name="connsiteX97" fmla="*/ 3754419 w 8606118"/>
              <a:gd name="connsiteY97" fmla="*/ 3367591 h 4346537"/>
              <a:gd name="connsiteX98" fmla="*/ 3786692 w 8606118"/>
              <a:gd name="connsiteY98" fmla="*/ 3356834 h 4346537"/>
              <a:gd name="connsiteX99" fmla="*/ 3829723 w 8606118"/>
              <a:gd name="connsiteY99" fmla="*/ 3346076 h 4346537"/>
              <a:gd name="connsiteX100" fmla="*/ 4120179 w 8606118"/>
              <a:gd name="connsiteY100" fmla="*/ 3335318 h 4346537"/>
              <a:gd name="connsiteX101" fmla="*/ 4152452 w 8606118"/>
              <a:gd name="connsiteY101" fmla="*/ 3238499 h 4346537"/>
              <a:gd name="connsiteX102" fmla="*/ 4184725 w 8606118"/>
              <a:gd name="connsiteY102" fmla="*/ 3206227 h 4346537"/>
              <a:gd name="connsiteX103" fmla="*/ 4238513 w 8606118"/>
              <a:gd name="connsiteY103" fmla="*/ 3195469 h 4346537"/>
              <a:gd name="connsiteX104" fmla="*/ 4421393 w 8606118"/>
              <a:gd name="connsiteY104" fmla="*/ 3163196 h 4346537"/>
              <a:gd name="connsiteX105" fmla="*/ 4432151 w 8606118"/>
              <a:gd name="connsiteY105" fmla="*/ 3260015 h 4346537"/>
              <a:gd name="connsiteX106" fmla="*/ 4453666 w 8606118"/>
              <a:gd name="connsiteY106" fmla="*/ 3292288 h 4346537"/>
              <a:gd name="connsiteX107" fmla="*/ 4518212 w 8606118"/>
              <a:gd name="connsiteY107" fmla="*/ 3324561 h 4346537"/>
              <a:gd name="connsiteX108" fmla="*/ 4561243 w 8606118"/>
              <a:gd name="connsiteY108" fmla="*/ 3378349 h 4346537"/>
              <a:gd name="connsiteX109" fmla="*/ 4582758 w 8606118"/>
              <a:gd name="connsiteY109" fmla="*/ 3410622 h 4346537"/>
              <a:gd name="connsiteX110" fmla="*/ 4615031 w 8606118"/>
              <a:gd name="connsiteY110" fmla="*/ 3421379 h 4346537"/>
              <a:gd name="connsiteX111" fmla="*/ 4808669 w 8606118"/>
              <a:gd name="connsiteY111" fmla="*/ 3410622 h 4346537"/>
              <a:gd name="connsiteX112" fmla="*/ 4883972 w 8606118"/>
              <a:gd name="connsiteY112" fmla="*/ 3410622 h 4346537"/>
              <a:gd name="connsiteX113" fmla="*/ 4916245 w 8606118"/>
              <a:gd name="connsiteY113" fmla="*/ 3507441 h 4346537"/>
              <a:gd name="connsiteX114" fmla="*/ 4927003 w 8606118"/>
              <a:gd name="connsiteY114" fmla="*/ 3550471 h 4346537"/>
              <a:gd name="connsiteX115" fmla="*/ 5228217 w 8606118"/>
              <a:gd name="connsiteY115" fmla="*/ 3528956 h 4346537"/>
              <a:gd name="connsiteX116" fmla="*/ 5314278 w 8606118"/>
              <a:gd name="connsiteY116" fmla="*/ 3539714 h 4346537"/>
              <a:gd name="connsiteX117" fmla="*/ 5389581 w 8606118"/>
              <a:gd name="connsiteY117" fmla="*/ 3571987 h 4346537"/>
              <a:gd name="connsiteX118" fmla="*/ 5475643 w 8606118"/>
              <a:gd name="connsiteY118" fmla="*/ 3593502 h 4346537"/>
              <a:gd name="connsiteX119" fmla="*/ 5507916 w 8606118"/>
              <a:gd name="connsiteY119" fmla="*/ 3615017 h 4346537"/>
              <a:gd name="connsiteX120" fmla="*/ 5518673 w 8606118"/>
              <a:gd name="connsiteY120" fmla="*/ 3658048 h 4346537"/>
              <a:gd name="connsiteX121" fmla="*/ 5572461 w 8606118"/>
              <a:gd name="connsiteY121" fmla="*/ 3690321 h 4346537"/>
              <a:gd name="connsiteX122" fmla="*/ 5604734 w 8606118"/>
              <a:gd name="connsiteY122" fmla="*/ 3679563 h 4346537"/>
              <a:gd name="connsiteX123" fmla="*/ 5658523 w 8606118"/>
              <a:gd name="connsiteY123" fmla="*/ 3690321 h 4346537"/>
              <a:gd name="connsiteX124" fmla="*/ 5680038 w 8606118"/>
              <a:gd name="connsiteY124" fmla="*/ 3722594 h 4346537"/>
              <a:gd name="connsiteX125" fmla="*/ 5701553 w 8606118"/>
              <a:gd name="connsiteY125" fmla="*/ 3787139 h 4346537"/>
              <a:gd name="connsiteX126" fmla="*/ 5723069 w 8606118"/>
              <a:gd name="connsiteY126" fmla="*/ 3830170 h 4346537"/>
              <a:gd name="connsiteX127" fmla="*/ 5733826 w 8606118"/>
              <a:gd name="connsiteY127" fmla="*/ 3873201 h 4346537"/>
              <a:gd name="connsiteX128" fmla="*/ 5776857 w 8606118"/>
              <a:gd name="connsiteY128" fmla="*/ 3926989 h 4346537"/>
              <a:gd name="connsiteX129" fmla="*/ 5798372 w 8606118"/>
              <a:gd name="connsiteY129" fmla="*/ 3959262 h 4346537"/>
              <a:gd name="connsiteX130" fmla="*/ 5830645 w 8606118"/>
              <a:gd name="connsiteY130" fmla="*/ 4077596 h 4346537"/>
              <a:gd name="connsiteX131" fmla="*/ 5862918 w 8606118"/>
              <a:gd name="connsiteY131" fmla="*/ 4152899 h 4346537"/>
              <a:gd name="connsiteX132" fmla="*/ 5884433 w 8606118"/>
              <a:gd name="connsiteY132" fmla="*/ 4174415 h 4346537"/>
              <a:gd name="connsiteX133" fmla="*/ 5905949 w 8606118"/>
              <a:gd name="connsiteY133" fmla="*/ 4206688 h 4346537"/>
              <a:gd name="connsiteX134" fmla="*/ 5970494 w 8606118"/>
              <a:gd name="connsiteY134" fmla="*/ 4238961 h 4346537"/>
              <a:gd name="connsiteX135" fmla="*/ 6045798 w 8606118"/>
              <a:gd name="connsiteY135" fmla="*/ 4271234 h 4346537"/>
              <a:gd name="connsiteX136" fmla="*/ 6121101 w 8606118"/>
              <a:gd name="connsiteY136" fmla="*/ 4314264 h 4346537"/>
              <a:gd name="connsiteX137" fmla="*/ 6185647 w 8606118"/>
              <a:gd name="connsiteY137" fmla="*/ 4346537 h 4346537"/>
              <a:gd name="connsiteX138" fmla="*/ 6293224 w 8606118"/>
              <a:gd name="connsiteY138" fmla="*/ 4335779 h 4346537"/>
              <a:gd name="connsiteX139" fmla="*/ 6357770 w 8606118"/>
              <a:gd name="connsiteY139" fmla="*/ 4314264 h 4346537"/>
              <a:gd name="connsiteX140" fmla="*/ 6433073 w 8606118"/>
              <a:gd name="connsiteY140" fmla="*/ 4292749 h 4346537"/>
              <a:gd name="connsiteX141" fmla="*/ 6508377 w 8606118"/>
              <a:gd name="connsiteY141" fmla="*/ 4228203 h 4346537"/>
              <a:gd name="connsiteX142" fmla="*/ 6529892 w 8606118"/>
              <a:gd name="connsiteY142" fmla="*/ 4195930 h 4346537"/>
              <a:gd name="connsiteX143" fmla="*/ 6562165 w 8606118"/>
              <a:gd name="connsiteY143" fmla="*/ 4174415 h 4346537"/>
              <a:gd name="connsiteX144" fmla="*/ 6594438 w 8606118"/>
              <a:gd name="connsiteY144" fmla="*/ 4045323 h 4346537"/>
              <a:gd name="connsiteX145" fmla="*/ 6583680 w 8606118"/>
              <a:gd name="connsiteY145" fmla="*/ 3991535 h 4346537"/>
              <a:gd name="connsiteX146" fmla="*/ 6551407 w 8606118"/>
              <a:gd name="connsiteY146" fmla="*/ 3980777 h 4346537"/>
              <a:gd name="connsiteX147" fmla="*/ 6529892 w 8606118"/>
              <a:gd name="connsiteY147" fmla="*/ 3948504 h 4346537"/>
              <a:gd name="connsiteX148" fmla="*/ 6508377 w 8606118"/>
              <a:gd name="connsiteY148" fmla="*/ 3883958 h 4346537"/>
              <a:gd name="connsiteX149" fmla="*/ 6497619 w 8606118"/>
              <a:gd name="connsiteY149" fmla="*/ 3851685 h 4346537"/>
              <a:gd name="connsiteX150" fmla="*/ 6486861 w 8606118"/>
              <a:gd name="connsiteY150" fmla="*/ 3819412 h 4346537"/>
              <a:gd name="connsiteX151" fmla="*/ 6422316 w 8606118"/>
              <a:gd name="connsiteY151" fmla="*/ 3733351 h 4346537"/>
              <a:gd name="connsiteX152" fmla="*/ 6400800 w 8606118"/>
              <a:gd name="connsiteY152" fmla="*/ 3475168 h 4346537"/>
              <a:gd name="connsiteX153" fmla="*/ 6379285 w 8606118"/>
              <a:gd name="connsiteY153" fmla="*/ 3378349 h 4346537"/>
              <a:gd name="connsiteX154" fmla="*/ 6347012 w 8606118"/>
              <a:gd name="connsiteY154" fmla="*/ 3346076 h 4346537"/>
              <a:gd name="connsiteX155" fmla="*/ 6336254 w 8606118"/>
              <a:gd name="connsiteY155" fmla="*/ 3313803 h 4346537"/>
              <a:gd name="connsiteX156" fmla="*/ 6486861 w 8606118"/>
              <a:gd name="connsiteY156" fmla="*/ 3270772 h 4346537"/>
              <a:gd name="connsiteX157" fmla="*/ 6626711 w 8606118"/>
              <a:gd name="connsiteY157" fmla="*/ 3227742 h 4346537"/>
              <a:gd name="connsiteX158" fmla="*/ 6669741 w 8606118"/>
              <a:gd name="connsiteY158" fmla="*/ 3163196 h 4346537"/>
              <a:gd name="connsiteX159" fmla="*/ 6702014 w 8606118"/>
              <a:gd name="connsiteY159" fmla="*/ 3141681 h 4346537"/>
              <a:gd name="connsiteX160" fmla="*/ 6723530 w 8606118"/>
              <a:gd name="connsiteY160" fmla="*/ 3120165 h 4346537"/>
              <a:gd name="connsiteX161" fmla="*/ 6755803 w 8606118"/>
              <a:gd name="connsiteY161" fmla="*/ 3109408 h 4346537"/>
              <a:gd name="connsiteX162" fmla="*/ 6809591 w 8606118"/>
              <a:gd name="connsiteY162" fmla="*/ 3077135 h 4346537"/>
              <a:gd name="connsiteX163" fmla="*/ 6884894 w 8606118"/>
              <a:gd name="connsiteY163" fmla="*/ 3044862 h 4346537"/>
              <a:gd name="connsiteX164" fmla="*/ 6960198 w 8606118"/>
              <a:gd name="connsiteY164" fmla="*/ 2991074 h 4346537"/>
              <a:gd name="connsiteX165" fmla="*/ 7003229 w 8606118"/>
              <a:gd name="connsiteY165" fmla="*/ 2958801 h 4346537"/>
              <a:gd name="connsiteX166" fmla="*/ 7078532 w 8606118"/>
              <a:gd name="connsiteY166" fmla="*/ 2926528 h 4346537"/>
              <a:gd name="connsiteX167" fmla="*/ 7110805 w 8606118"/>
              <a:gd name="connsiteY167" fmla="*/ 2905012 h 4346537"/>
              <a:gd name="connsiteX168" fmla="*/ 7121563 w 8606118"/>
              <a:gd name="connsiteY168" fmla="*/ 2872739 h 4346537"/>
              <a:gd name="connsiteX169" fmla="*/ 7132320 w 8606118"/>
              <a:gd name="connsiteY169" fmla="*/ 2646829 h 4346537"/>
              <a:gd name="connsiteX170" fmla="*/ 7153836 w 8606118"/>
              <a:gd name="connsiteY170" fmla="*/ 2625314 h 4346537"/>
              <a:gd name="connsiteX171" fmla="*/ 7218381 w 8606118"/>
              <a:gd name="connsiteY171" fmla="*/ 2582283 h 4346537"/>
              <a:gd name="connsiteX172" fmla="*/ 7282927 w 8606118"/>
              <a:gd name="connsiteY172" fmla="*/ 2560768 h 4346537"/>
              <a:gd name="connsiteX173" fmla="*/ 7368989 w 8606118"/>
              <a:gd name="connsiteY173" fmla="*/ 2539252 h 4346537"/>
              <a:gd name="connsiteX174" fmla="*/ 7412019 w 8606118"/>
              <a:gd name="connsiteY174" fmla="*/ 2528495 h 4346537"/>
              <a:gd name="connsiteX175" fmla="*/ 7465807 w 8606118"/>
              <a:gd name="connsiteY175" fmla="*/ 2517737 h 4346537"/>
              <a:gd name="connsiteX176" fmla="*/ 7498080 w 8606118"/>
              <a:gd name="connsiteY176" fmla="*/ 2506979 h 4346537"/>
              <a:gd name="connsiteX177" fmla="*/ 7573384 w 8606118"/>
              <a:gd name="connsiteY177" fmla="*/ 2496222 h 4346537"/>
              <a:gd name="connsiteX178" fmla="*/ 7605657 w 8606118"/>
              <a:gd name="connsiteY178" fmla="*/ 2474707 h 4346537"/>
              <a:gd name="connsiteX179" fmla="*/ 7637930 w 8606118"/>
              <a:gd name="connsiteY179" fmla="*/ 2463949 h 4346537"/>
              <a:gd name="connsiteX180" fmla="*/ 7691718 w 8606118"/>
              <a:gd name="connsiteY180" fmla="*/ 2399403 h 4346537"/>
              <a:gd name="connsiteX181" fmla="*/ 7799294 w 8606118"/>
              <a:gd name="connsiteY181" fmla="*/ 2367130 h 4346537"/>
              <a:gd name="connsiteX182" fmla="*/ 7831567 w 8606118"/>
              <a:gd name="connsiteY182" fmla="*/ 2345615 h 4346537"/>
              <a:gd name="connsiteX183" fmla="*/ 7896113 w 8606118"/>
              <a:gd name="connsiteY183" fmla="*/ 2324099 h 4346537"/>
              <a:gd name="connsiteX184" fmla="*/ 7928386 w 8606118"/>
              <a:gd name="connsiteY184" fmla="*/ 2313342 h 4346537"/>
              <a:gd name="connsiteX185" fmla="*/ 8014447 w 8606118"/>
              <a:gd name="connsiteY185" fmla="*/ 2302584 h 4346537"/>
              <a:gd name="connsiteX186" fmla="*/ 8046720 w 8606118"/>
              <a:gd name="connsiteY186" fmla="*/ 2291827 h 4346537"/>
              <a:gd name="connsiteX187" fmla="*/ 8122024 w 8606118"/>
              <a:gd name="connsiteY187" fmla="*/ 2248796 h 4346537"/>
              <a:gd name="connsiteX188" fmla="*/ 8132781 w 8606118"/>
              <a:gd name="connsiteY188" fmla="*/ 2216523 h 4346537"/>
              <a:gd name="connsiteX189" fmla="*/ 8165054 w 8606118"/>
              <a:gd name="connsiteY189" fmla="*/ 2151977 h 4346537"/>
              <a:gd name="connsiteX190" fmla="*/ 8175812 w 8606118"/>
              <a:gd name="connsiteY190" fmla="*/ 2087431 h 4346537"/>
              <a:gd name="connsiteX191" fmla="*/ 8240358 w 8606118"/>
              <a:gd name="connsiteY191" fmla="*/ 2065916 h 4346537"/>
              <a:gd name="connsiteX192" fmla="*/ 8272631 w 8606118"/>
              <a:gd name="connsiteY192" fmla="*/ 2055158 h 4346537"/>
              <a:gd name="connsiteX193" fmla="*/ 8304904 w 8606118"/>
              <a:gd name="connsiteY193" fmla="*/ 2044401 h 4346537"/>
              <a:gd name="connsiteX194" fmla="*/ 8326419 w 8606118"/>
              <a:gd name="connsiteY194" fmla="*/ 2022885 h 4346537"/>
              <a:gd name="connsiteX195" fmla="*/ 8283389 w 8606118"/>
              <a:gd name="connsiteY195" fmla="*/ 1958339 h 4346537"/>
              <a:gd name="connsiteX196" fmla="*/ 8272631 w 8606118"/>
              <a:gd name="connsiteY196" fmla="*/ 1915309 h 4346537"/>
              <a:gd name="connsiteX197" fmla="*/ 8315661 w 8606118"/>
              <a:gd name="connsiteY197" fmla="*/ 1807732 h 4346537"/>
              <a:gd name="connsiteX198" fmla="*/ 8401723 w 8606118"/>
              <a:gd name="connsiteY198" fmla="*/ 1786217 h 4346537"/>
              <a:gd name="connsiteX199" fmla="*/ 8487784 w 8606118"/>
              <a:gd name="connsiteY199" fmla="*/ 1796975 h 4346537"/>
              <a:gd name="connsiteX200" fmla="*/ 8520057 w 8606118"/>
              <a:gd name="connsiteY200" fmla="*/ 1872278 h 4346537"/>
              <a:gd name="connsiteX201" fmla="*/ 8552330 w 8606118"/>
              <a:gd name="connsiteY201" fmla="*/ 1861521 h 4346537"/>
              <a:gd name="connsiteX202" fmla="*/ 8563087 w 8606118"/>
              <a:gd name="connsiteY202" fmla="*/ 1829248 h 4346537"/>
              <a:gd name="connsiteX203" fmla="*/ 8584603 w 8606118"/>
              <a:gd name="connsiteY203" fmla="*/ 1807732 h 4346537"/>
              <a:gd name="connsiteX204" fmla="*/ 8606118 w 8606118"/>
              <a:gd name="connsiteY204" fmla="*/ 1775459 h 4346537"/>
              <a:gd name="connsiteX205" fmla="*/ 8595360 w 8606118"/>
              <a:gd name="connsiteY205" fmla="*/ 1721671 h 4346537"/>
              <a:gd name="connsiteX206" fmla="*/ 8573845 w 8606118"/>
              <a:gd name="connsiteY206" fmla="*/ 1689398 h 4346537"/>
              <a:gd name="connsiteX207" fmla="*/ 8563087 w 8606118"/>
              <a:gd name="connsiteY207" fmla="*/ 1657125 h 4346537"/>
              <a:gd name="connsiteX208" fmla="*/ 8584603 w 8606118"/>
              <a:gd name="connsiteY208" fmla="*/ 1635610 h 4346537"/>
              <a:gd name="connsiteX209" fmla="*/ 8573845 w 8606118"/>
              <a:gd name="connsiteY209" fmla="*/ 1592579 h 4346537"/>
              <a:gd name="connsiteX210" fmla="*/ 8541572 w 8606118"/>
              <a:gd name="connsiteY210" fmla="*/ 1538791 h 4346537"/>
              <a:gd name="connsiteX211" fmla="*/ 8520057 w 8606118"/>
              <a:gd name="connsiteY211" fmla="*/ 1474245 h 4346537"/>
              <a:gd name="connsiteX212" fmla="*/ 8509299 w 8606118"/>
              <a:gd name="connsiteY212" fmla="*/ 1441972 h 4346537"/>
              <a:gd name="connsiteX213" fmla="*/ 8477026 w 8606118"/>
              <a:gd name="connsiteY213" fmla="*/ 1420457 h 4346537"/>
              <a:gd name="connsiteX214" fmla="*/ 8498542 w 8606118"/>
              <a:gd name="connsiteY214" fmla="*/ 1323638 h 4346537"/>
              <a:gd name="connsiteX215" fmla="*/ 8380207 w 8606118"/>
              <a:gd name="connsiteY215" fmla="*/ 1302123 h 4346537"/>
              <a:gd name="connsiteX216" fmla="*/ 8369450 w 8606118"/>
              <a:gd name="connsiteY216" fmla="*/ 1269850 h 4346537"/>
              <a:gd name="connsiteX217" fmla="*/ 8283389 w 8606118"/>
              <a:gd name="connsiteY217" fmla="*/ 1237577 h 4346537"/>
              <a:gd name="connsiteX218" fmla="*/ 8251116 w 8606118"/>
              <a:gd name="connsiteY218" fmla="*/ 1226819 h 4346537"/>
              <a:gd name="connsiteX219" fmla="*/ 8175812 w 8606118"/>
              <a:gd name="connsiteY219" fmla="*/ 1205304 h 4346537"/>
              <a:gd name="connsiteX220" fmla="*/ 8111266 w 8606118"/>
              <a:gd name="connsiteY220" fmla="*/ 1173031 h 4346537"/>
              <a:gd name="connsiteX221" fmla="*/ 7992932 w 8606118"/>
              <a:gd name="connsiteY221" fmla="*/ 1151516 h 4346537"/>
              <a:gd name="connsiteX222" fmla="*/ 7992932 w 8606118"/>
              <a:gd name="connsiteY222" fmla="*/ 1086970 h 4346537"/>
              <a:gd name="connsiteX223" fmla="*/ 8025205 w 8606118"/>
              <a:gd name="connsiteY223" fmla="*/ 1076212 h 4346537"/>
              <a:gd name="connsiteX224" fmla="*/ 8003690 w 8606118"/>
              <a:gd name="connsiteY224" fmla="*/ 1033182 h 4346537"/>
              <a:gd name="connsiteX225" fmla="*/ 7885356 w 8606118"/>
              <a:gd name="connsiteY225" fmla="*/ 1000909 h 4346537"/>
              <a:gd name="connsiteX226" fmla="*/ 7842325 w 8606118"/>
              <a:gd name="connsiteY226" fmla="*/ 990151 h 4346537"/>
              <a:gd name="connsiteX227" fmla="*/ 7831567 w 8606118"/>
              <a:gd name="connsiteY227" fmla="*/ 957878 h 4346537"/>
              <a:gd name="connsiteX228" fmla="*/ 7810052 w 8606118"/>
              <a:gd name="connsiteY228" fmla="*/ 925605 h 4346537"/>
              <a:gd name="connsiteX229" fmla="*/ 7745506 w 8606118"/>
              <a:gd name="connsiteY229" fmla="*/ 936363 h 4346537"/>
              <a:gd name="connsiteX230" fmla="*/ 7713233 w 8606118"/>
              <a:gd name="connsiteY230" fmla="*/ 947121 h 4346537"/>
              <a:gd name="connsiteX231" fmla="*/ 7627172 w 8606118"/>
              <a:gd name="connsiteY231" fmla="*/ 936363 h 4346537"/>
              <a:gd name="connsiteX232" fmla="*/ 7562626 w 8606118"/>
              <a:gd name="connsiteY232" fmla="*/ 914848 h 4346537"/>
              <a:gd name="connsiteX233" fmla="*/ 7551869 w 8606118"/>
              <a:gd name="connsiteY233" fmla="*/ 861059 h 4346537"/>
              <a:gd name="connsiteX234" fmla="*/ 7541111 w 8606118"/>
              <a:gd name="connsiteY234" fmla="*/ 828787 h 4346537"/>
              <a:gd name="connsiteX235" fmla="*/ 7390504 w 8606118"/>
              <a:gd name="connsiteY235" fmla="*/ 818029 h 4346537"/>
              <a:gd name="connsiteX236" fmla="*/ 7358231 w 8606118"/>
              <a:gd name="connsiteY236" fmla="*/ 710452 h 4346537"/>
              <a:gd name="connsiteX237" fmla="*/ 7336716 w 8606118"/>
              <a:gd name="connsiteY237" fmla="*/ 678179 h 4346537"/>
              <a:gd name="connsiteX238" fmla="*/ 7325958 w 8606118"/>
              <a:gd name="connsiteY238" fmla="*/ 645907 h 4346537"/>
              <a:gd name="connsiteX239" fmla="*/ 7293685 w 8606118"/>
              <a:gd name="connsiteY239" fmla="*/ 635149 h 4346537"/>
              <a:gd name="connsiteX240" fmla="*/ 7218381 w 8606118"/>
              <a:gd name="connsiteY240" fmla="*/ 602876 h 4346537"/>
              <a:gd name="connsiteX241" fmla="*/ 7132320 w 8606118"/>
              <a:gd name="connsiteY241" fmla="*/ 592118 h 4346537"/>
              <a:gd name="connsiteX242" fmla="*/ 7110805 w 8606118"/>
              <a:gd name="connsiteY242" fmla="*/ 559845 h 4346537"/>
              <a:gd name="connsiteX243" fmla="*/ 7089290 w 8606118"/>
              <a:gd name="connsiteY243" fmla="*/ 495299 h 4346537"/>
              <a:gd name="connsiteX244" fmla="*/ 7003229 w 8606118"/>
              <a:gd name="connsiteY244" fmla="*/ 473784 h 4346537"/>
              <a:gd name="connsiteX245" fmla="*/ 6669741 w 8606118"/>
              <a:gd name="connsiteY245" fmla="*/ 484542 h 4346537"/>
              <a:gd name="connsiteX246" fmla="*/ 6626711 w 8606118"/>
              <a:gd name="connsiteY246" fmla="*/ 559845 h 4346537"/>
              <a:gd name="connsiteX247" fmla="*/ 6594438 w 8606118"/>
              <a:gd name="connsiteY247" fmla="*/ 516815 h 4346537"/>
              <a:gd name="connsiteX248" fmla="*/ 6572923 w 8606118"/>
              <a:gd name="connsiteY248" fmla="*/ 495299 h 4346537"/>
              <a:gd name="connsiteX249" fmla="*/ 6562165 w 8606118"/>
              <a:gd name="connsiteY249" fmla="*/ 463027 h 4346537"/>
              <a:gd name="connsiteX250" fmla="*/ 6486861 w 8606118"/>
              <a:gd name="connsiteY250" fmla="*/ 387723 h 4346537"/>
              <a:gd name="connsiteX251" fmla="*/ 6454589 w 8606118"/>
              <a:gd name="connsiteY251" fmla="*/ 376965 h 4346537"/>
              <a:gd name="connsiteX252" fmla="*/ 6433073 w 8606118"/>
              <a:gd name="connsiteY252" fmla="*/ 344692 h 4346537"/>
              <a:gd name="connsiteX253" fmla="*/ 6400800 w 8606118"/>
              <a:gd name="connsiteY253" fmla="*/ 280147 h 4346537"/>
              <a:gd name="connsiteX254" fmla="*/ 6347012 w 8606118"/>
              <a:gd name="connsiteY254" fmla="*/ 269389 h 4346537"/>
              <a:gd name="connsiteX255" fmla="*/ 6217920 w 8606118"/>
              <a:gd name="connsiteY255" fmla="*/ 237116 h 4346537"/>
              <a:gd name="connsiteX256" fmla="*/ 6121101 w 8606118"/>
              <a:gd name="connsiteY256" fmla="*/ 183328 h 4346537"/>
              <a:gd name="connsiteX257" fmla="*/ 6099586 w 8606118"/>
              <a:gd name="connsiteY257" fmla="*/ 161812 h 4346537"/>
              <a:gd name="connsiteX258" fmla="*/ 6121101 w 8606118"/>
              <a:gd name="connsiteY258" fmla="*/ 32721 h 4346537"/>
              <a:gd name="connsiteX259" fmla="*/ 6142617 w 8606118"/>
              <a:gd name="connsiteY259" fmla="*/ 11205 h 4346537"/>
              <a:gd name="connsiteX260" fmla="*/ 6045798 w 8606118"/>
              <a:gd name="connsiteY260" fmla="*/ 21963 h 4346537"/>
              <a:gd name="connsiteX261" fmla="*/ 6013525 w 8606118"/>
              <a:gd name="connsiteY261" fmla="*/ 32721 h 4346537"/>
              <a:gd name="connsiteX262" fmla="*/ 5981252 w 8606118"/>
              <a:gd name="connsiteY262" fmla="*/ 43478 h 4346537"/>
              <a:gd name="connsiteX263" fmla="*/ 5744584 w 8606118"/>
              <a:gd name="connsiteY263" fmla="*/ 43478 h 4346537"/>
              <a:gd name="connsiteX264" fmla="*/ 5787614 w 8606118"/>
              <a:gd name="connsiteY264" fmla="*/ 97267 h 4346537"/>
              <a:gd name="connsiteX265" fmla="*/ 5787614 w 8606118"/>
              <a:gd name="connsiteY265" fmla="*/ 172570 h 4346537"/>
              <a:gd name="connsiteX266" fmla="*/ 5755341 w 8606118"/>
              <a:gd name="connsiteY266" fmla="*/ 194085 h 4346537"/>
              <a:gd name="connsiteX267" fmla="*/ 5626250 w 8606118"/>
              <a:gd name="connsiteY267" fmla="*/ 172570 h 4346537"/>
              <a:gd name="connsiteX268" fmla="*/ 5593977 w 8606118"/>
              <a:gd name="connsiteY268" fmla="*/ 151055 h 4346537"/>
              <a:gd name="connsiteX269" fmla="*/ 5540189 w 8606118"/>
              <a:gd name="connsiteY269" fmla="*/ 108024 h 4346537"/>
              <a:gd name="connsiteX270" fmla="*/ 5507916 w 8606118"/>
              <a:gd name="connsiteY270" fmla="*/ 129539 h 4346537"/>
              <a:gd name="connsiteX271" fmla="*/ 5475643 w 8606118"/>
              <a:gd name="connsiteY271" fmla="*/ 194085 h 4346537"/>
              <a:gd name="connsiteX272" fmla="*/ 5486400 w 8606118"/>
              <a:gd name="connsiteY272" fmla="*/ 237116 h 4346537"/>
              <a:gd name="connsiteX273" fmla="*/ 5206701 w 8606118"/>
              <a:gd name="connsiteY273" fmla="*/ 323177 h 4346537"/>
              <a:gd name="connsiteX274" fmla="*/ 5109883 w 8606118"/>
              <a:gd name="connsiteY274" fmla="*/ 355450 h 4346537"/>
              <a:gd name="connsiteX275" fmla="*/ 5077610 w 8606118"/>
              <a:gd name="connsiteY275" fmla="*/ 366208 h 4346537"/>
              <a:gd name="connsiteX276" fmla="*/ 5045337 w 8606118"/>
              <a:gd name="connsiteY276" fmla="*/ 376965 h 4346537"/>
              <a:gd name="connsiteX277" fmla="*/ 4808669 w 8606118"/>
              <a:gd name="connsiteY277" fmla="*/ 366208 h 4346537"/>
              <a:gd name="connsiteX278" fmla="*/ 4776396 w 8606118"/>
              <a:gd name="connsiteY278" fmla="*/ 355450 h 4346537"/>
              <a:gd name="connsiteX279" fmla="*/ 4765638 w 8606118"/>
              <a:gd name="connsiteY279" fmla="*/ 312419 h 4346537"/>
              <a:gd name="connsiteX280" fmla="*/ 4722607 w 8606118"/>
              <a:gd name="connsiteY280" fmla="*/ 323177 h 4346537"/>
              <a:gd name="connsiteX281" fmla="*/ 4690334 w 8606118"/>
              <a:gd name="connsiteY281" fmla="*/ 398481 h 4346537"/>
              <a:gd name="connsiteX282" fmla="*/ 4604273 w 8606118"/>
              <a:gd name="connsiteY282" fmla="*/ 323177 h 4346537"/>
              <a:gd name="connsiteX283" fmla="*/ 4453666 w 8606118"/>
              <a:gd name="connsiteY283" fmla="*/ 301662 h 4346537"/>
              <a:gd name="connsiteX284" fmla="*/ 4313817 w 8606118"/>
              <a:gd name="connsiteY284" fmla="*/ 269389 h 4346537"/>
              <a:gd name="connsiteX285" fmla="*/ 4281544 w 8606118"/>
              <a:gd name="connsiteY285" fmla="*/ 258631 h 4346537"/>
              <a:gd name="connsiteX286" fmla="*/ 4195483 w 8606118"/>
              <a:gd name="connsiteY286" fmla="*/ 237116 h 4346537"/>
              <a:gd name="connsiteX287" fmla="*/ 4206240 w 8606118"/>
              <a:gd name="connsiteY287" fmla="*/ 172570 h 4346537"/>
              <a:gd name="connsiteX288" fmla="*/ 4238513 w 8606118"/>
              <a:gd name="connsiteY288" fmla="*/ 129539 h 4346537"/>
              <a:gd name="connsiteX289" fmla="*/ 4206240 w 8606118"/>
              <a:gd name="connsiteY289" fmla="*/ 140297 h 4346537"/>
              <a:gd name="connsiteX290" fmla="*/ 4120179 w 8606118"/>
              <a:gd name="connsiteY290" fmla="*/ 215601 h 4346537"/>
              <a:gd name="connsiteX291" fmla="*/ 4001845 w 8606118"/>
              <a:gd name="connsiteY291" fmla="*/ 226358 h 4346537"/>
              <a:gd name="connsiteX292" fmla="*/ 3980330 w 8606118"/>
              <a:gd name="connsiteY292" fmla="*/ 247874 h 4346537"/>
              <a:gd name="connsiteX293" fmla="*/ 3840480 w 8606118"/>
              <a:gd name="connsiteY293" fmla="*/ 269389 h 4346537"/>
              <a:gd name="connsiteX294" fmla="*/ 3743661 w 8606118"/>
              <a:gd name="connsiteY294" fmla="*/ 323177 h 4346537"/>
              <a:gd name="connsiteX295" fmla="*/ 3679116 w 8606118"/>
              <a:gd name="connsiteY295" fmla="*/ 355450 h 4346537"/>
              <a:gd name="connsiteX296" fmla="*/ 3657600 w 8606118"/>
              <a:gd name="connsiteY296" fmla="*/ 387723 h 4346537"/>
              <a:gd name="connsiteX297" fmla="*/ 3646843 w 8606118"/>
              <a:gd name="connsiteY297" fmla="*/ 430754 h 4346537"/>
              <a:gd name="connsiteX298" fmla="*/ 3636085 w 8606118"/>
              <a:gd name="connsiteY298" fmla="*/ 463027 h 4346537"/>
              <a:gd name="connsiteX299" fmla="*/ 3603812 w 8606118"/>
              <a:gd name="connsiteY299" fmla="*/ 602876 h 4346537"/>
              <a:gd name="connsiteX300" fmla="*/ 3571539 w 8606118"/>
              <a:gd name="connsiteY300" fmla="*/ 624391 h 4346537"/>
              <a:gd name="connsiteX301" fmla="*/ 3539266 w 8606118"/>
              <a:gd name="connsiteY301" fmla="*/ 613634 h 4346537"/>
              <a:gd name="connsiteX302" fmla="*/ 3496236 w 8606118"/>
              <a:gd name="connsiteY302" fmla="*/ 559845 h 4346537"/>
              <a:gd name="connsiteX303" fmla="*/ 3463963 w 8606118"/>
              <a:gd name="connsiteY303" fmla="*/ 549088 h 4346537"/>
              <a:gd name="connsiteX304" fmla="*/ 3420932 w 8606118"/>
              <a:gd name="connsiteY304" fmla="*/ 516815 h 4346537"/>
              <a:gd name="connsiteX305" fmla="*/ 3345629 w 8606118"/>
              <a:gd name="connsiteY305" fmla="*/ 495299 h 4346537"/>
              <a:gd name="connsiteX306" fmla="*/ 3227294 w 8606118"/>
              <a:gd name="connsiteY306" fmla="*/ 473784 h 4346537"/>
              <a:gd name="connsiteX307" fmla="*/ 3205779 w 8606118"/>
              <a:gd name="connsiteY307" fmla="*/ 506057 h 4346537"/>
              <a:gd name="connsiteX308" fmla="*/ 3141233 w 8606118"/>
              <a:gd name="connsiteY308" fmla="*/ 538330 h 4346537"/>
              <a:gd name="connsiteX309" fmla="*/ 3098203 w 8606118"/>
              <a:gd name="connsiteY309" fmla="*/ 570603 h 4346537"/>
              <a:gd name="connsiteX310" fmla="*/ 2947596 w 8606118"/>
              <a:gd name="connsiteY310" fmla="*/ 592118 h 4346537"/>
              <a:gd name="connsiteX311" fmla="*/ 2861534 w 8606118"/>
              <a:gd name="connsiteY311" fmla="*/ 635149 h 4346537"/>
              <a:gd name="connsiteX312" fmla="*/ 2829261 w 8606118"/>
              <a:gd name="connsiteY312" fmla="*/ 645907 h 4346537"/>
              <a:gd name="connsiteX313" fmla="*/ 2764716 w 8606118"/>
              <a:gd name="connsiteY313" fmla="*/ 624391 h 4346537"/>
              <a:gd name="connsiteX314" fmla="*/ 2517290 w 8606118"/>
              <a:gd name="connsiteY314" fmla="*/ 602876 h 4346537"/>
              <a:gd name="connsiteX315" fmla="*/ 2474259 w 8606118"/>
              <a:gd name="connsiteY315" fmla="*/ 592118 h 4346537"/>
              <a:gd name="connsiteX316" fmla="*/ 2441986 w 8606118"/>
              <a:gd name="connsiteY316" fmla="*/ 581361 h 4346537"/>
              <a:gd name="connsiteX317" fmla="*/ 2355925 w 8606118"/>
              <a:gd name="connsiteY317" fmla="*/ 570603 h 4346537"/>
              <a:gd name="connsiteX318" fmla="*/ 2280621 w 8606118"/>
              <a:gd name="connsiteY318" fmla="*/ 549088 h 4346537"/>
              <a:gd name="connsiteX319" fmla="*/ 2226833 w 8606118"/>
              <a:gd name="connsiteY319" fmla="*/ 559845 h 4346537"/>
              <a:gd name="connsiteX320" fmla="*/ 2205318 w 8606118"/>
              <a:gd name="connsiteY320" fmla="*/ 581361 h 4346537"/>
              <a:gd name="connsiteX321" fmla="*/ 2173045 w 8606118"/>
              <a:gd name="connsiteY321" fmla="*/ 592118 h 4346537"/>
              <a:gd name="connsiteX322" fmla="*/ 2130014 w 8606118"/>
              <a:gd name="connsiteY322" fmla="*/ 581361 h 4346537"/>
              <a:gd name="connsiteX323" fmla="*/ 2119257 w 8606118"/>
              <a:gd name="connsiteY323" fmla="*/ 549088 h 4346537"/>
              <a:gd name="connsiteX324" fmla="*/ 2097741 w 8606118"/>
              <a:gd name="connsiteY324" fmla="*/ 527572 h 4346537"/>
              <a:gd name="connsiteX325" fmla="*/ 2076226 w 8606118"/>
              <a:gd name="connsiteY325" fmla="*/ 549088 h 4346537"/>
              <a:gd name="connsiteX326" fmla="*/ 2043953 w 8606118"/>
              <a:gd name="connsiteY326" fmla="*/ 613634 h 4346537"/>
              <a:gd name="connsiteX327" fmla="*/ 1839558 w 8606118"/>
              <a:gd name="connsiteY327" fmla="*/ 624391 h 4346537"/>
              <a:gd name="connsiteX328" fmla="*/ 1764254 w 8606118"/>
              <a:gd name="connsiteY328" fmla="*/ 635149 h 4346537"/>
              <a:gd name="connsiteX329" fmla="*/ 1721224 w 8606118"/>
              <a:gd name="connsiteY329" fmla="*/ 645907 h 4346537"/>
              <a:gd name="connsiteX330" fmla="*/ 1796527 w 8606118"/>
              <a:gd name="connsiteY330" fmla="*/ 710452 h 4346537"/>
              <a:gd name="connsiteX331" fmla="*/ 1828800 w 8606118"/>
              <a:gd name="connsiteY331" fmla="*/ 721210 h 4346537"/>
              <a:gd name="connsiteX332" fmla="*/ 1850316 w 8606118"/>
              <a:gd name="connsiteY332" fmla="*/ 742725 h 4346537"/>
              <a:gd name="connsiteX333" fmla="*/ 1979407 w 8606118"/>
              <a:gd name="connsiteY333" fmla="*/ 764241 h 4346537"/>
              <a:gd name="connsiteX334" fmla="*/ 1871831 w 8606118"/>
              <a:gd name="connsiteY334" fmla="*/ 818029 h 4346537"/>
              <a:gd name="connsiteX335" fmla="*/ 1527586 w 8606118"/>
              <a:gd name="connsiteY335" fmla="*/ 807271 h 4346537"/>
              <a:gd name="connsiteX336" fmla="*/ 1484556 w 8606118"/>
              <a:gd name="connsiteY336" fmla="*/ 796514 h 4346537"/>
              <a:gd name="connsiteX337" fmla="*/ 1420010 w 8606118"/>
              <a:gd name="connsiteY337" fmla="*/ 764241 h 4346537"/>
              <a:gd name="connsiteX338" fmla="*/ 1366221 w 8606118"/>
              <a:gd name="connsiteY338" fmla="*/ 731968 h 4346537"/>
              <a:gd name="connsiteX339" fmla="*/ 1333949 w 8606118"/>
              <a:gd name="connsiteY339" fmla="*/ 710452 h 4346537"/>
              <a:gd name="connsiteX340" fmla="*/ 1258645 w 8606118"/>
              <a:gd name="connsiteY340" fmla="*/ 688937 h 4346537"/>
              <a:gd name="connsiteX341" fmla="*/ 1226372 w 8606118"/>
              <a:gd name="connsiteY341" fmla="*/ 667422 h 4346537"/>
              <a:gd name="connsiteX342" fmla="*/ 1183341 w 8606118"/>
              <a:gd name="connsiteY342" fmla="*/ 656664 h 4346537"/>
              <a:gd name="connsiteX343" fmla="*/ 989704 w 8606118"/>
              <a:gd name="connsiteY343" fmla="*/ 635149 h 4346537"/>
              <a:gd name="connsiteX344" fmla="*/ 860612 w 8606118"/>
              <a:gd name="connsiteY344" fmla="*/ 624391 h 4346537"/>
              <a:gd name="connsiteX345" fmla="*/ 699247 w 8606118"/>
              <a:gd name="connsiteY345" fmla="*/ 516815 h 4346537"/>
              <a:gd name="connsiteX346" fmla="*/ 645459 w 8606118"/>
              <a:gd name="connsiteY346" fmla="*/ 635149 h 4346537"/>
              <a:gd name="connsiteX347" fmla="*/ 537883 w 8606118"/>
              <a:gd name="connsiteY347" fmla="*/ 667422 h 4346537"/>
              <a:gd name="connsiteX348" fmla="*/ 505610 w 8606118"/>
              <a:gd name="connsiteY348" fmla="*/ 688937 h 4346537"/>
              <a:gd name="connsiteX349" fmla="*/ 473337 w 8606118"/>
              <a:gd name="connsiteY349" fmla="*/ 699695 h 4346537"/>
              <a:gd name="connsiteX350" fmla="*/ 462579 w 8606118"/>
              <a:gd name="connsiteY350" fmla="*/ 731968 h 4346537"/>
              <a:gd name="connsiteX351" fmla="*/ 430306 w 8606118"/>
              <a:gd name="connsiteY351" fmla="*/ 753483 h 4346537"/>
              <a:gd name="connsiteX352" fmla="*/ 376518 w 8606118"/>
              <a:gd name="connsiteY352" fmla="*/ 807271 h 4346537"/>
              <a:gd name="connsiteX353" fmla="*/ 333487 w 8606118"/>
              <a:gd name="connsiteY353" fmla="*/ 850302 h 4346537"/>
              <a:gd name="connsiteX354" fmla="*/ 311972 w 8606118"/>
              <a:gd name="connsiteY354" fmla="*/ 882575 h 4346537"/>
              <a:gd name="connsiteX355" fmla="*/ 279699 w 8606118"/>
              <a:gd name="connsiteY355" fmla="*/ 904090 h 4346537"/>
              <a:gd name="connsiteX356" fmla="*/ 301214 w 8606118"/>
              <a:gd name="connsiteY356" fmla="*/ 968636 h 4346537"/>
              <a:gd name="connsiteX357" fmla="*/ 268941 w 8606118"/>
              <a:gd name="connsiteY357" fmla="*/ 1097728 h 4346537"/>
              <a:gd name="connsiteX358" fmla="*/ 247426 w 8606118"/>
              <a:gd name="connsiteY358" fmla="*/ 1130001 h 4346537"/>
              <a:gd name="connsiteX359" fmla="*/ 258184 w 8606118"/>
              <a:gd name="connsiteY359" fmla="*/ 1162274 h 4346537"/>
              <a:gd name="connsiteX360" fmla="*/ 279699 w 8606118"/>
              <a:gd name="connsiteY360" fmla="*/ 1194547 h 4346537"/>
              <a:gd name="connsiteX361" fmla="*/ 268941 w 8606118"/>
              <a:gd name="connsiteY361" fmla="*/ 1248335 h 4346537"/>
              <a:gd name="connsiteX362" fmla="*/ 215153 w 8606118"/>
              <a:gd name="connsiteY362" fmla="*/ 1302123 h 4346537"/>
              <a:gd name="connsiteX363" fmla="*/ 193638 w 8606118"/>
              <a:gd name="connsiteY363" fmla="*/ 1334396 h 4346537"/>
              <a:gd name="connsiteX364" fmla="*/ 182880 w 8606118"/>
              <a:gd name="connsiteY364" fmla="*/ 1366669 h 4346537"/>
              <a:gd name="connsiteX365" fmla="*/ 161365 w 8606118"/>
              <a:gd name="connsiteY365" fmla="*/ 1388184 h 4346537"/>
              <a:gd name="connsiteX0" fmla="*/ 322730 w 8606118"/>
              <a:gd name="connsiteY0" fmla="*/ 1186262 h 4349010"/>
              <a:gd name="connsiteX1" fmla="*/ 193638 w 8606118"/>
              <a:gd name="connsiteY1" fmla="*/ 1240050 h 4349010"/>
              <a:gd name="connsiteX2" fmla="*/ 182880 w 8606118"/>
              <a:gd name="connsiteY2" fmla="*/ 1272323 h 4349010"/>
              <a:gd name="connsiteX3" fmla="*/ 204396 w 8606118"/>
              <a:gd name="connsiteY3" fmla="*/ 1336869 h 4349010"/>
              <a:gd name="connsiteX4" fmla="*/ 172123 w 8606118"/>
              <a:gd name="connsiteY4" fmla="*/ 1465961 h 4349010"/>
              <a:gd name="connsiteX5" fmla="*/ 150607 w 8606118"/>
              <a:gd name="connsiteY5" fmla="*/ 1487476 h 4349010"/>
              <a:gd name="connsiteX6" fmla="*/ 96819 w 8606118"/>
              <a:gd name="connsiteY6" fmla="*/ 1562780 h 4349010"/>
              <a:gd name="connsiteX7" fmla="*/ 53789 w 8606118"/>
              <a:gd name="connsiteY7" fmla="*/ 1616568 h 4349010"/>
              <a:gd name="connsiteX8" fmla="*/ 32273 w 8606118"/>
              <a:gd name="connsiteY8" fmla="*/ 1648841 h 4349010"/>
              <a:gd name="connsiteX9" fmla="*/ 0 w 8606118"/>
              <a:gd name="connsiteY9" fmla="*/ 1670356 h 4349010"/>
              <a:gd name="connsiteX10" fmla="*/ 10758 w 8606118"/>
              <a:gd name="connsiteY10" fmla="*/ 1767175 h 4349010"/>
              <a:gd name="connsiteX11" fmla="*/ 21516 w 8606118"/>
              <a:gd name="connsiteY11" fmla="*/ 1799448 h 4349010"/>
              <a:gd name="connsiteX12" fmla="*/ 118334 w 8606118"/>
              <a:gd name="connsiteY12" fmla="*/ 1853236 h 4349010"/>
              <a:gd name="connsiteX13" fmla="*/ 139850 w 8606118"/>
              <a:gd name="connsiteY13" fmla="*/ 1874751 h 4349010"/>
              <a:gd name="connsiteX14" fmla="*/ 204396 w 8606118"/>
              <a:gd name="connsiteY14" fmla="*/ 1917782 h 4349010"/>
              <a:gd name="connsiteX15" fmla="*/ 182880 w 8606118"/>
              <a:gd name="connsiteY15" fmla="*/ 1950055 h 4349010"/>
              <a:gd name="connsiteX16" fmla="*/ 204396 w 8606118"/>
              <a:gd name="connsiteY16" fmla="*/ 1971570 h 4349010"/>
              <a:gd name="connsiteX17" fmla="*/ 279699 w 8606118"/>
              <a:gd name="connsiteY17" fmla="*/ 2003843 h 4349010"/>
              <a:gd name="connsiteX18" fmla="*/ 311972 w 8606118"/>
              <a:gd name="connsiteY18" fmla="*/ 2025358 h 4349010"/>
              <a:gd name="connsiteX19" fmla="*/ 322730 w 8606118"/>
              <a:gd name="connsiteY19" fmla="*/ 2057631 h 4349010"/>
              <a:gd name="connsiteX20" fmla="*/ 344245 w 8606118"/>
              <a:gd name="connsiteY20" fmla="*/ 2079147 h 4349010"/>
              <a:gd name="connsiteX21" fmla="*/ 365760 w 8606118"/>
              <a:gd name="connsiteY21" fmla="*/ 2143692 h 4349010"/>
              <a:gd name="connsiteX22" fmla="*/ 376518 w 8606118"/>
              <a:gd name="connsiteY22" fmla="*/ 2251269 h 4349010"/>
              <a:gd name="connsiteX23" fmla="*/ 419549 w 8606118"/>
              <a:gd name="connsiteY23" fmla="*/ 2305057 h 4349010"/>
              <a:gd name="connsiteX24" fmla="*/ 441064 w 8606118"/>
              <a:gd name="connsiteY24" fmla="*/ 2337330 h 4349010"/>
              <a:gd name="connsiteX25" fmla="*/ 451821 w 8606118"/>
              <a:gd name="connsiteY25" fmla="*/ 2391118 h 4349010"/>
              <a:gd name="connsiteX26" fmla="*/ 516367 w 8606118"/>
              <a:gd name="connsiteY26" fmla="*/ 2412634 h 4349010"/>
              <a:gd name="connsiteX27" fmla="*/ 570156 w 8606118"/>
              <a:gd name="connsiteY27" fmla="*/ 2444907 h 4349010"/>
              <a:gd name="connsiteX28" fmla="*/ 602429 w 8606118"/>
              <a:gd name="connsiteY28" fmla="*/ 2466422 h 4349010"/>
              <a:gd name="connsiteX29" fmla="*/ 666974 w 8606118"/>
              <a:gd name="connsiteY29" fmla="*/ 2487937 h 4349010"/>
              <a:gd name="connsiteX30" fmla="*/ 688490 w 8606118"/>
              <a:gd name="connsiteY30" fmla="*/ 2509452 h 4349010"/>
              <a:gd name="connsiteX31" fmla="*/ 753036 w 8606118"/>
              <a:gd name="connsiteY31" fmla="*/ 2552483 h 4349010"/>
              <a:gd name="connsiteX32" fmla="*/ 806824 w 8606118"/>
              <a:gd name="connsiteY32" fmla="*/ 2617029 h 4349010"/>
              <a:gd name="connsiteX33" fmla="*/ 839097 w 8606118"/>
              <a:gd name="connsiteY33" fmla="*/ 2627787 h 4349010"/>
              <a:gd name="connsiteX34" fmla="*/ 871370 w 8606118"/>
              <a:gd name="connsiteY34" fmla="*/ 2649302 h 4349010"/>
              <a:gd name="connsiteX35" fmla="*/ 1215614 w 8606118"/>
              <a:gd name="connsiteY35" fmla="*/ 2627787 h 4349010"/>
              <a:gd name="connsiteX36" fmla="*/ 1312433 w 8606118"/>
              <a:gd name="connsiteY36" fmla="*/ 2606271 h 4349010"/>
              <a:gd name="connsiteX37" fmla="*/ 1344706 w 8606118"/>
              <a:gd name="connsiteY37" fmla="*/ 2584756 h 4349010"/>
              <a:gd name="connsiteX38" fmla="*/ 1409252 w 8606118"/>
              <a:gd name="connsiteY38" fmla="*/ 2563241 h 4349010"/>
              <a:gd name="connsiteX39" fmla="*/ 1430767 w 8606118"/>
              <a:gd name="connsiteY39" fmla="*/ 2541725 h 4349010"/>
              <a:gd name="connsiteX40" fmla="*/ 1473798 w 8606118"/>
              <a:gd name="connsiteY40" fmla="*/ 2530968 h 4349010"/>
              <a:gd name="connsiteX41" fmla="*/ 1570617 w 8606118"/>
              <a:gd name="connsiteY41" fmla="*/ 2509452 h 4349010"/>
              <a:gd name="connsiteX42" fmla="*/ 1602890 w 8606118"/>
              <a:gd name="connsiteY42" fmla="*/ 2520210 h 4349010"/>
              <a:gd name="connsiteX43" fmla="*/ 1635163 w 8606118"/>
              <a:gd name="connsiteY43" fmla="*/ 2541725 h 4349010"/>
              <a:gd name="connsiteX44" fmla="*/ 1667436 w 8606118"/>
              <a:gd name="connsiteY44" fmla="*/ 2530968 h 4349010"/>
              <a:gd name="connsiteX45" fmla="*/ 1731981 w 8606118"/>
              <a:gd name="connsiteY45" fmla="*/ 2520210 h 4349010"/>
              <a:gd name="connsiteX46" fmla="*/ 1775012 w 8606118"/>
              <a:gd name="connsiteY46" fmla="*/ 2455664 h 4349010"/>
              <a:gd name="connsiteX47" fmla="*/ 1796527 w 8606118"/>
              <a:gd name="connsiteY47" fmla="*/ 2423391 h 4349010"/>
              <a:gd name="connsiteX48" fmla="*/ 1968650 w 8606118"/>
              <a:gd name="connsiteY48" fmla="*/ 2412634 h 4349010"/>
              <a:gd name="connsiteX49" fmla="*/ 2033196 w 8606118"/>
              <a:gd name="connsiteY49" fmla="*/ 2412634 h 4349010"/>
              <a:gd name="connsiteX50" fmla="*/ 2054711 w 8606118"/>
              <a:gd name="connsiteY50" fmla="*/ 2444907 h 4349010"/>
              <a:gd name="connsiteX51" fmla="*/ 2119257 w 8606118"/>
              <a:gd name="connsiteY51" fmla="*/ 2487937 h 4349010"/>
              <a:gd name="connsiteX52" fmla="*/ 2237591 w 8606118"/>
              <a:gd name="connsiteY52" fmla="*/ 2444907 h 4349010"/>
              <a:gd name="connsiteX53" fmla="*/ 2216076 w 8606118"/>
              <a:gd name="connsiteY53" fmla="*/ 2423391 h 4349010"/>
              <a:gd name="connsiteX54" fmla="*/ 2248349 w 8606118"/>
              <a:gd name="connsiteY54" fmla="*/ 2412634 h 4349010"/>
              <a:gd name="connsiteX55" fmla="*/ 2334410 w 8606118"/>
              <a:gd name="connsiteY55" fmla="*/ 2434149 h 4349010"/>
              <a:gd name="connsiteX56" fmla="*/ 2452744 w 8606118"/>
              <a:gd name="connsiteY56" fmla="*/ 2444907 h 4349010"/>
              <a:gd name="connsiteX57" fmla="*/ 2592593 w 8606118"/>
              <a:gd name="connsiteY57" fmla="*/ 2466422 h 4349010"/>
              <a:gd name="connsiteX58" fmla="*/ 2657139 w 8606118"/>
              <a:gd name="connsiteY58" fmla="*/ 2498695 h 4349010"/>
              <a:gd name="connsiteX59" fmla="*/ 2689412 w 8606118"/>
              <a:gd name="connsiteY59" fmla="*/ 2530968 h 4349010"/>
              <a:gd name="connsiteX60" fmla="*/ 2732443 w 8606118"/>
              <a:gd name="connsiteY60" fmla="*/ 2552483 h 4349010"/>
              <a:gd name="connsiteX61" fmla="*/ 2764716 w 8606118"/>
              <a:gd name="connsiteY61" fmla="*/ 2573998 h 4349010"/>
              <a:gd name="connsiteX62" fmla="*/ 2786231 w 8606118"/>
              <a:gd name="connsiteY62" fmla="*/ 2638544 h 4349010"/>
              <a:gd name="connsiteX63" fmla="*/ 2796989 w 8606118"/>
              <a:gd name="connsiteY63" fmla="*/ 2692332 h 4349010"/>
              <a:gd name="connsiteX64" fmla="*/ 2807746 w 8606118"/>
              <a:gd name="connsiteY64" fmla="*/ 2756878 h 4349010"/>
              <a:gd name="connsiteX65" fmla="*/ 2829261 w 8606118"/>
              <a:gd name="connsiteY65" fmla="*/ 2789151 h 4349010"/>
              <a:gd name="connsiteX66" fmla="*/ 2861534 w 8606118"/>
              <a:gd name="connsiteY66" fmla="*/ 2864455 h 4349010"/>
              <a:gd name="connsiteX67" fmla="*/ 2872292 w 8606118"/>
              <a:gd name="connsiteY67" fmla="*/ 2896728 h 4349010"/>
              <a:gd name="connsiteX68" fmla="*/ 2915323 w 8606118"/>
              <a:gd name="connsiteY68" fmla="*/ 2950516 h 4349010"/>
              <a:gd name="connsiteX69" fmla="*/ 2926080 w 8606118"/>
              <a:gd name="connsiteY69" fmla="*/ 2982789 h 4349010"/>
              <a:gd name="connsiteX70" fmla="*/ 2893807 w 8606118"/>
              <a:gd name="connsiteY70" fmla="*/ 3079608 h 4349010"/>
              <a:gd name="connsiteX71" fmla="*/ 2861534 w 8606118"/>
              <a:gd name="connsiteY71" fmla="*/ 3133396 h 4349010"/>
              <a:gd name="connsiteX72" fmla="*/ 2807746 w 8606118"/>
              <a:gd name="connsiteY72" fmla="*/ 3122638 h 4349010"/>
              <a:gd name="connsiteX73" fmla="*/ 2818504 w 8606118"/>
              <a:gd name="connsiteY73" fmla="*/ 3176427 h 4349010"/>
              <a:gd name="connsiteX74" fmla="*/ 2840019 w 8606118"/>
              <a:gd name="connsiteY74" fmla="*/ 3208700 h 4349010"/>
              <a:gd name="connsiteX75" fmla="*/ 2850777 w 8606118"/>
              <a:gd name="connsiteY75" fmla="*/ 3262488 h 4349010"/>
              <a:gd name="connsiteX76" fmla="*/ 2947596 w 8606118"/>
              <a:gd name="connsiteY76" fmla="*/ 3251730 h 4349010"/>
              <a:gd name="connsiteX77" fmla="*/ 2979869 w 8606118"/>
              <a:gd name="connsiteY77" fmla="*/ 3230215 h 4349010"/>
              <a:gd name="connsiteX78" fmla="*/ 3012141 w 8606118"/>
              <a:gd name="connsiteY78" fmla="*/ 3219457 h 4349010"/>
              <a:gd name="connsiteX79" fmla="*/ 3098203 w 8606118"/>
              <a:gd name="connsiteY79" fmla="*/ 3284003 h 4349010"/>
              <a:gd name="connsiteX80" fmla="*/ 3151991 w 8606118"/>
              <a:gd name="connsiteY80" fmla="*/ 3327034 h 4349010"/>
              <a:gd name="connsiteX81" fmla="*/ 3195021 w 8606118"/>
              <a:gd name="connsiteY81" fmla="*/ 3316276 h 4349010"/>
              <a:gd name="connsiteX82" fmla="*/ 3205779 w 8606118"/>
              <a:gd name="connsiteY82" fmla="*/ 3284003 h 4349010"/>
              <a:gd name="connsiteX83" fmla="*/ 3238052 w 8606118"/>
              <a:gd name="connsiteY83" fmla="*/ 3262488 h 4349010"/>
              <a:gd name="connsiteX84" fmla="*/ 3281083 w 8606118"/>
              <a:gd name="connsiteY84" fmla="*/ 3273245 h 4349010"/>
              <a:gd name="connsiteX85" fmla="*/ 3345629 w 8606118"/>
              <a:gd name="connsiteY85" fmla="*/ 3262488 h 4349010"/>
              <a:gd name="connsiteX86" fmla="*/ 3334871 w 8606118"/>
              <a:gd name="connsiteY86" fmla="*/ 3230215 h 4349010"/>
              <a:gd name="connsiteX87" fmla="*/ 3302598 w 8606118"/>
              <a:gd name="connsiteY87" fmla="*/ 3154911 h 4349010"/>
              <a:gd name="connsiteX88" fmla="*/ 3313356 w 8606118"/>
              <a:gd name="connsiteY88" fmla="*/ 3068850 h 4349010"/>
              <a:gd name="connsiteX89" fmla="*/ 3345629 w 8606118"/>
              <a:gd name="connsiteY89" fmla="*/ 3058092 h 4349010"/>
              <a:gd name="connsiteX90" fmla="*/ 3431690 w 8606118"/>
              <a:gd name="connsiteY90" fmla="*/ 3079608 h 4349010"/>
              <a:gd name="connsiteX91" fmla="*/ 3593054 w 8606118"/>
              <a:gd name="connsiteY91" fmla="*/ 3101123 h 4349010"/>
              <a:gd name="connsiteX92" fmla="*/ 3657600 w 8606118"/>
              <a:gd name="connsiteY92" fmla="*/ 3111881 h 4349010"/>
              <a:gd name="connsiteX93" fmla="*/ 3808207 w 8606118"/>
              <a:gd name="connsiteY93" fmla="*/ 3144154 h 4349010"/>
              <a:gd name="connsiteX94" fmla="*/ 3754419 w 8606118"/>
              <a:gd name="connsiteY94" fmla="*/ 3251730 h 4349010"/>
              <a:gd name="connsiteX95" fmla="*/ 3732904 w 8606118"/>
              <a:gd name="connsiteY95" fmla="*/ 3284003 h 4349010"/>
              <a:gd name="connsiteX96" fmla="*/ 3711389 w 8606118"/>
              <a:gd name="connsiteY96" fmla="*/ 3348549 h 4349010"/>
              <a:gd name="connsiteX97" fmla="*/ 3754419 w 8606118"/>
              <a:gd name="connsiteY97" fmla="*/ 3370064 h 4349010"/>
              <a:gd name="connsiteX98" fmla="*/ 3786692 w 8606118"/>
              <a:gd name="connsiteY98" fmla="*/ 3359307 h 4349010"/>
              <a:gd name="connsiteX99" fmla="*/ 3829723 w 8606118"/>
              <a:gd name="connsiteY99" fmla="*/ 3348549 h 4349010"/>
              <a:gd name="connsiteX100" fmla="*/ 4120179 w 8606118"/>
              <a:gd name="connsiteY100" fmla="*/ 3337791 h 4349010"/>
              <a:gd name="connsiteX101" fmla="*/ 4152452 w 8606118"/>
              <a:gd name="connsiteY101" fmla="*/ 3240972 h 4349010"/>
              <a:gd name="connsiteX102" fmla="*/ 4184725 w 8606118"/>
              <a:gd name="connsiteY102" fmla="*/ 3208700 h 4349010"/>
              <a:gd name="connsiteX103" fmla="*/ 4238513 w 8606118"/>
              <a:gd name="connsiteY103" fmla="*/ 3197942 h 4349010"/>
              <a:gd name="connsiteX104" fmla="*/ 4421393 w 8606118"/>
              <a:gd name="connsiteY104" fmla="*/ 3165669 h 4349010"/>
              <a:gd name="connsiteX105" fmla="*/ 4432151 w 8606118"/>
              <a:gd name="connsiteY105" fmla="*/ 3262488 h 4349010"/>
              <a:gd name="connsiteX106" fmla="*/ 4453666 w 8606118"/>
              <a:gd name="connsiteY106" fmla="*/ 3294761 h 4349010"/>
              <a:gd name="connsiteX107" fmla="*/ 4518212 w 8606118"/>
              <a:gd name="connsiteY107" fmla="*/ 3327034 h 4349010"/>
              <a:gd name="connsiteX108" fmla="*/ 4561243 w 8606118"/>
              <a:gd name="connsiteY108" fmla="*/ 3380822 h 4349010"/>
              <a:gd name="connsiteX109" fmla="*/ 4582758 w 8606118"/>
              <a:gd name="connsiteY109" fmla="*/ 3413095 h 4349010"/>
              <a:gd name="connsiteX110" fmla="*/ 4615031 w 8606118"/>
              <a:gd name="connsiteY110" fmla="*/ 3423852 h 4349010"/>
              <a:gd name="connsiteX111" fmla="*/ 4808669 w 8606118"/>
              <a:gd name="connsiteY111" fmla="*/ 3413095 h 4349010"/>
              <a:gd name="connsiteX112" fmla="*/ 4883972 w 8606118"/>
              <a:gd name="connsiteY112" fmla="*/ 3413095 h 4349010"/>
              <a:gd name="connsiteX113" fmla="*/ 4916245 w 8606118"/>
              <a:gd name="connsiteY113" fmla="*/ 3509914 h 4349010"/>
              <a:gd name="connsiteX114" fmla="*/ 4927003 w 8606118"/>
              <a:gd name="connsiteY114" fmla="*/ 3552944 h 4349010"/>
              <a:gd name="connsiteX115" fmla="*/ 5228217 w 8606118"/>
              <a:gd name="connsiteY115" fmla="*/ 3531429 h 4349010"/>
              <a:gd name="connsiteX116" fmla="*/ 5314278 w 8606118"/>
              <a:gd name="connsiteY116" fmla="*/ 3542187 h 4349010"/>
              <a:gd name="connsiteX117" fmla="*/ 5389581 w 8606118"/>
              <a:gd name="connsiteY117" fmla="*/ 3574460 h 4349010"/>
              <a:gd name="connsiteX118" fmla="*/ 5475643 w 8606118"/>
              <a:gd name="connsiteY118" fmla="*/ 3595975 h 4349010"/>
              <a:gd name="connsiteX119" fmla="*/ 5507916 w 8606118"/>
              <a:gd name="connsiteY119" fmla="*/ 3617490 h 4349010"/>
              <a:gd name="connsiteX120" fmla="*/ 5518673 w 8606118"/>
              <a:gd name="connsiteY120" fmla="*/ 3660521 h 4349010"/>
              <a:gd name="connsiteX121" fmla="*/ 5572461 w 8606118"/>
              <a:gd name="connsiteY121" fmla="*/ 3692794 h 4349010"/>
              <a:gd name="connsiteX122" fmla="*/ 5604734 w 8606118"/>
              <a:gd name="connsiteY122" fmla="*/ 3682036 h 4349010"/>
              <a:gd name="connsiteX123" fmla="*/ 5658523 w 8606118"/>
              <a:gd name="connsiteY123" fmla="*/ 3692794 h 4349010"/>
              <a:gd name="connsiteX124" fmla="*/ 5680038 w 8606118"/>
              <a:gd name="connsiteY124" fmla="*/ 3725067 h 4349010"/>
              <a:gd name="connsiteX125" fmla="*/ 5701553 w 8606118"/>
              <a:gd name="connsiteY125" fmla="*/ 3789612 h 4349010"/>
              <a:gd name="connsiteX126" fmla="*/ 5723069 w 8606118"/>
              <a:gd name="connsiteY126" fmla="*/ 3832643 h 4349010"/>
              <a:gd name="connsiteX127" fmla="*/ 5733826 w 8606118"/>
              <a:gd name="connsiteY127" fmla="*/ 3875674 h 4349010"/>
              <a:gd name="connsiteX128" fmla="*/ 5776857 w 8606118"/>
              <a:gd name="connsiteY128" fmla="*/ 3929462 h 4349010"/>
              <a:gd name="connsiteX129" fmla="*/ 5798372 w 8606118"/>
              <a:gd name="connsiteY129" fmla="*/ 3961735 h 4349010"/>
              <a:gd name="connsiteX130" fmla="*/ 5830645 w 8606118"/>
              <a:gd name="connsiteY130" fmla="*/ 4080069 h 4349010"/>
              <a:gd name="connsiteX131" fmla="*/ 5862918 w 8606118"/>
              <a:gd name="connsiteY131" fmla="*/ 4155372 h 4349010"/>
              <a:gd name="connsiteX132" fmla="*/ 5884433 w 8606118"/>
              <a:gd name="connsiteY132" fmla="*/ 4176888 h 4349010"/>
              <a:gd name="connsiteX133" fmla="*/ 5905949 w 8606118"/>
              <a:gd name="connsiteY133" fmla="*/ 4209161 h 4349010"/>
              <a:gd name="connsiteX134" fmla="*/ 5970494 w 8606118"/>
              <a:gd name="connsiteY134" fmla="*/ 4241434 h 4349010"/>
              <a:gd name="connsiteX135" fmla="*/ 6045798 w 8606118"/>
              <a:gd name="connsiteY135" fmla="*/ 4273707 h 4349010"/>
              <a:gd name="connsiteX136" fmla="*/ 6121101 w 8606118"/>
              <a:gd name="connsiteY136" fmla="*/ 4316737 h 4349010"/>
              <a:gd name="connsiteX137" fmla="*/ 6185647 w 8606118"/>
              <a:gd name="connsiteY137" fmla="*/ 4349010 h 4349010"/>
              <a:gd name="connsiteX138" fmla="*/ 6293224 w 8606118"/>
              <a:gd name="connsiteY138" fmla="*/ 4338252 h 4349010"/>
              <a:gd name="connsiteX139" fmla="*/ 6357770 w 8606118"/>
              <a:gd name="connsiteY139" fmla="*/ 4316737 h 4349010"/>
              <a:gd name="connsiteX140" fmla="*/ 6433073 w 8606118"/>
              <a:gd name="connsiteY140" fmla="*/ 4295222 h 4349010"/>
              <a:gd name="connsiteX141" fmla="*/ 6508377 w 8606118"/>
              <a:gd name="connsiteY141" fmla="*/ 4230676 h 4349010"/>
              <a:gd name="connsiteX142" fmla="*/ 6529892 w 8606118"/>
              <a:gd name="connsiteY142" fmla="*/ 4198403 h 4349010"/>
              <a:gd name="connsiteX143" fmla="*/ 6562165 w 8606118"/>
              <a:gd name="connsiteY143" fmla="*/ 4176888 h 4349010"/>
              <a:gd name="connsiteX144" fmla="*/ 6594438 w 8606118"/>
              <a:gd name="connsiteY144" fmla="*/ 4047796 h 4349010"/>
              <a:gd name="connsiteX145" fmla="*/ 6583680 w 8606118"/>
              <a:gd name="connsiteY145" fmla="*/ 3994008 h 4349010"/>
              <a:gd name="connsiteX146" fmla="*/ 6551407 w 8606118"/>
              <a:gd name="connsiteY146" fmla="*/ 3983250 h 4349010"/>
              <a:gd name="connsiteX147" fmla="*/ 6529892 w 8606118"/>
              <a:gd name="connsiteY147" fmla="*/ 3950977 h 4349010"/>
              <a:gd name="connsiteX148" fmla="*/ 6508377 w 8606118"/>
              <a:gd name="connsiteY148" fmla="*/ 3886431 h 4349010"/>
              <a:gd name="connsiteX149" fmla="*/ 6497619 w 8606118"/>
              <a:gd name="connsiteY149" fmla="*/ 3854158 h 4349010"/>
              <a:gd name="connsiteX150" fmla="*/ 6486861 w 8606118"/>
              <a:gd name="connsiteY150" fmla="*/ 3821885 h 4349010"/>
              <a:gd name="connsiteX151" fmla="*/ 6422316 w 8606118"/>
              <a:gd name="connsiteY151" fmla="*/ 3735824 h 4349010"/>
              <a:gd name="connsiteX152" fmla="*/ 6400800 w 8606118"/>
              <a:gd name="connsiteY152" fmla="*/ 3477641 h 4349010"/>
              <a:gd name="connsiteX153" fmla="*/ 6379285 w 8606118"/>
              <a:gd name="connsiteY153" fmla="*/ 3380822 h 4349010"/>
              <a:gd name="connsiteX154" fmla="*/ 6347012 w 8606118"/>
              <a:gd name="connsiteY154" fmla="*/ 3348549 h 4349010"/>
              <a:gd name="connsiteX155" fmla="*/ 6336254 w 8606118"/>
              <a:gd name="connsiteY155" fmla="*/ 3316276 h 4349010"/>
              <a:gd name="connsiteX156" fmla="*/ 6486861 w 8606118"/>
              <a:gd name="connsiteY156" fmla="*/ 3273245 h 4349010"/>
              <a:gd name="connsiteX157" fmla="*/ 6626711 w 8606118"/>
              <a:gd name="connsiteY157" fmla="*/ 3230215 h 4349010"/>
              <a:gd name="connsiteX158" fmla="*/ 6669741 w 8606118"/>
              <a:gd name="connsiteY158" fmla="*/ 3165669 h 4349010"/>
              <a:gd name="connsiteX159" fmla="*/ 6702014 w 8606118"/>
              <a:gd name="connsiteY159" fmla="*/ 3144154 h 4349010"/>
              <a:gd name="connsiteX160" fmla="*/ 6723530 w 8606118"/>
              <a:gd name="connsiteY160" fmla="*/ 3122638 h 4349010"/>
              <a:gd name="connsiteX161" fmla="*/ 6755803 w 8606118"/>
              <a:gd name="connsiteY161" fmla="*/ 3111881 h 4349010"/>
              <a:gd name="connsiteX162" fmla="*/ 6809591 w 8606118"/>
              <a:gd name="connsiteY162" fmla="*/ 3079608 h 4349010"/>
              <a:gd name="connsiteX163" fmla="*/ 6884894 w 8606118"/>
              <a:gd name="connsiteY163" fmla="*/ 3047335 h 4349010"/>
              <a:gd name="connsiteX164" fmla="*/ 6960198 w 8606118"/>
              <a:gd name="connsiteY164" fmla="*/ 2993547 h 4349010"/>
              <a:gd name="connsiteX165" fmla="*/ 7003229 w 8606118"/>
              <a:gd name="connsiteY165" fmla="*/ 2961274 h 4349010"/>
              <a:gd name="connsiteX166" fmla="*/ 7078532 w 8606118"/>
              <a:gd name="connsiteY166" fmla="*/ 2929001 h 4349010"/>
              <a:gd name="connsiteX167" fmla="*/ 7110805 w 8606118"/>
              <a:gd name="connsiteY167" fmla="*/ 2907485 h 4349010"/>
              <a:gd name="connsiteX168" fmla="*/ 7121563 w 8606118"/>
              <a:gd name="connsiteY168" fmla="*/ 2875212 h 4349010"/>
              <a:gd name="connsiteX169" fmla="*/ 7132320 w 8606118"/>
              <a:gd name="connsiteY169" fmla="*/ 2649302 h 4349010"/>
              <a:gd name="connsiteX170" fmla="*/ 7153836 w 8606118"/>
              <a:gd name="connsiteY170" fmla="*/ 2627787 h 4349010"/>
              <a:gd name="connsiteX171" fmla="*/ 7218381 w 8606118"/>
              <a:gd name="connsiteY171" fmla="*/ 2584756 h 4349010"/>
              <a:gd name="connsiteX172" fmla="*/ 7282927 w 8606118"/>
              <a:gd name="connsiteY172" fmla="*/ 2563241 h 4349010"/>
              <a:gd name="connsiteX173" fmla="*/ 7368989 w 8606118"/>
              <a:gd name="connsiteY173" fmla="*/ 2541725 h 4349010"/>
              <a:gd name="connsiteX174" fmla="*/ 7412019 w 8606118"/>
              <a:gd name="connsiteY174" fmla="*/ 2530968 h 4349010"/>
              <a:gd name="connsiteX175" fmla="*/ 7465807 w 8606118"/>
              <a:gd name="connsiteY175" fmla="*/ 2520210 h 4349010"/>
              <a:gd name="connsiteX176" fmla="*/ 7498080 w 8606118"/>
              <a:gd name="connsiteY176" fmla="*/ 2509452 h 4349010"/>
              <a:gd name="connsiteX177" fmla="*/ 7573384 w 8606118"/>
              <a:gd name="connsiteY177" fmla="*/ 2498695 h 4349010"/>
              <a:gd name="connsiteX178" fmla="*/ 7605657 w 8606118"/>
              <a:gd name="connsiteY178" fmla="*/ 2477180 h 4349010"/>
              <a:gd name="connsiteX179" fmla="*/ 7637930 w 8606118"/>
              <a:gd name="connsiteY179" fmla="*/ 2466422 h 4349010"/>
              <a:gd name="connsiteX180" fmla="*/ 7691718 w 8606118"/>
              <a:gd name="connsiteY180" fmla="*/ 2401876 h 4349010"/>
              <a:gd name="connsiteX181" fmla="*/ 7799294 w 8606118"/>
              <a:gd name="connsiteY181" fmla="*/ 2369603 h 4349010"/>
              <a:gd name="connsiteX182" fmla="*/ 7831567 w 8606118"/>
              <a:gd name="connsiteY182" fmla="*/ 2348088 h 4349010"/>
              <a:gd name="connsiteX183" fmla="*/ 7896113 w 8606118"/>
              <a:gd name="connsiteY183" fmla="*/ 2326572 h 4349010"/>
              <a:gd name="connsiteX184" fmla="*/ 7928386 w 8606118"/>
              <a:gd name="connsiteY184" fmla="*/ 2315815 h 4349010"/>
              <a:gd name="connsiteX185" fmla="*/ 8014447 w 8606118"/>
              <a:gd name="connsiteY185" fmla="*/ 2305057 h 4349010"/>
              <a:gd name="connsiteX186" fmla="*/ 8046720 w 8606118"/>
              <a:gd name="connsiteY186" fmla="*/ 2294300 h 4349010"/>
              <a:gd name="connsiteX187" fmla="*/ 8122024 w 8606118"/>
              <a:gd name="connsiteY187" fmla="*/ 2251269 h 4349010"/>
              <a:gd name="connsiteX188" fmla="*/ 8132781 w 8606118"/>
              <a:gd name="connsiteY188" fmla="*/ 2218996 h 4349010"/>
              <a:gd name="connsiteX189" fmla="*/ 8165054 w 8606118"/>
              <a:gd name="connsiteY189" fmla="*/ 2154450 h 4349010"/>
              <a:gd name="connsiteX190" fmla="*/ 8175812 w 8606118"/>
              <a:gd name="connsiteY190" fmla="*/ 2089904 h 4349010"/>
              <a:gd name="connsiteX191" fmla="*/ 8240358 w 8606118"/>
              <a:gd name="connsiteY191" fmla="*/ 2068389 h 4349010"/>
              <a:gd name="connsiteX192" fmla="*/ 8272631 w 8606118"/>
              <a:gd name="connsiteY192" fmla="*/ 2057631 h 4349010"/>
              <a:gd name="connsiteX193" fmla="*/ 8304904 w 8606118"/>
              <a:gd name="connsiteY193" fmla="*/ 2046874 h 4349010"/>
              <a:gd name="connsiteX194" fmla="*/ 8326419 w 8606118"/>
              <a:gd name="connsiteY194" fmla="*/ 2025358 h 4349010"/>
              <a:gd name="connsiteX195" fmla="*/ 8283389 w 8606118"/>
              <a:gd name="connsiteY195" fmla="*/ 1960812 h 4349010"/>
              <a:gd name="connsiteX196" fmla="*/ 8272631 w 8606118"/>
              <a:gd name="connsiteY196" fmla="*/ 1917782 h 4349010"/>
              <a:gd name="connsiteX197" fmla="*/ 8315661 w 8606118"/>
              <a:gd name="connsiteY197" fmla="*/ 1810205 h 4349010"/>
              <a:gd name="connsiteX198" fmla="*/ 8401723 w 8606118"/>
              <a:gd name="connsiteY198" fmla="*/ 1788690 h 4349010"/>
              <a:gd name="connsiteX199" fmla="*/ 8487784 w 8606118"/>
              <a:gd name="connsiteY199" fmla="*/ 1799448 h 4349010"/>
              <a:gd name="connsiteX200" fmla="*/ 8520057 w 8606118"/>
              <a:gd name="connsiteY200" fmla="*/ 1874751 h 4349010"/>
              <a:gd name="connsiteX201" fmla="*/ 8552330 w 8606118"/>
              <a:gd name="connsiteY201" fmla="*/ 1863994 h 4349010"/>
              <a:gd name="connsiteX202" fmla="*/ 8563087 w 8606118"/>
              <a:gd name="connsiteY202" fmla="*/ 1831721 h 4349010"/>
              <a:gd name="connsiteX203" fmla="*/ 8584603 w 8606118"/>
              <a:gd name="connsiteY203" fmla="*/ 1810205 h 4349010"/>
              <a:gd name="connsiteX204" fmla="*/ 8606118 w 8606118"/>
              <a:gd name="connsiteY204" fmla="*/ 1777932 h 4349010"/>
              <a:gd name="connsiteX205" fmla="*/ 8595360 w 8606118"/>
              <a:gd name="connsiteY205" fmla="*/ 1724144 h 4349010"/>
              <a:gd name="connsiteX206" fmla="*/ 8573845 w 8606118"/>
              <a:gd name="connsiteY206" fmla="*/ 1691871 h 4349010"/>
              <a:gd name="connsiteX207" fmla="*/ 8563087 w 8606118"/>
              <a:gd name="connsiteY207" fmla="*/ 1659598 h 4349010"/>
              <a:gd name="connsiteX208" fmla="*/ 8584603 w 8606118"/>
              <a:gd name="connsiteY208" fmla="*/ 1638083 h 4349010"/>
              <a:gd name="connsiteX209" fmla="*/ 8573845 w 8606118"/>
              <a:gd name="connsiteY209" fmla="*/ 1595052 h 4349010"/>
              <a:gd name="connsiteX210" fmla="*/ 8541572 w 8606118"/>
              <a:gd name="connsiteY210" fmla="*/ 1541264 h 4349010"/>
              <a:gd name="connsiteX211" fmla="*/ 8520057 w 8606118"/>
              <a:gd name="connsiteY211" fmla="*/ 1476718 h 4349010"/>
              <a:gd name="connsiteX212" fmla="*/ 8509299 w 8606118"/>
              <a:gd name="connsiteY212" fmla="*/ 1444445 h 4349010"/>
              <a:gd name="connsiteX213" fmla="*/ 8477026 w 8606118"/>
              <a:gd name="connsiteY213" fmla="*/ 1422930 h 4349010"/>
              <a:gd name="connsiteX214" fmla="*/ 8498542 w 8606118"/>
              <a:gd name="connsiteY214" fmla="*/ 1326111 h 4349010"/>
              <a:gd name="connsiteX215" fmla="*/ 8380207 w 8606118"/>
              <a:gd name="connsiteY215" fmla="*/ 1304596 h 4349010"/>
              <a:gd name="connsiteX216" fmla="*/ 8369450 w 8606118"/>
              <a:gd name="connsiteY216" fmla="*/ 1272323 h 4349010"/>
              <a:gd name="connsiteX217" fmla="*/ 8283389 w 8606118"/>
              <a:gd name="connsiteY217" fmla="*/ 1240050 h 4349010"/>
              <a:gd name="connsiteX218" fmla="*/ 8251116 w 8606118"/>
              <a:gd name="connsiteY218" fmla="*/ 1229292 h 4349010"/>
              <a:gd name="connsiteX219" fmla="*/ 8175812 w 8606118"/>
              <a:gd name="connsiteY219" fmla="*/ 1207777 h 4349010"/>
              <a:gd name="connsiteX220" fmla="*/ 8111266 w 8606118"/>
              <a:gd name="connsiteY220" fmla="*/ 1175504 h 4349010"/>
              <a:gd name="connsiteX221" fmla="*/ 7992932 w 8606118"/>
              <a:gd name="connsiteY221" fmla="*/ 1153989 h 4349010"/>
              <a:gd name="connsiteX222" fmla="*/ 7992932 w 8606118"/>
              <a:gd name="connsiteY222" fmla="*/ 1089443 h 4349010"/>
              <a:gd name="connsiteX223" fmla="*/ 8025205 w 8606118"/>
              <a:gd name="connsiteY223" fmla="*/ 1078685 h 4349010"/>
              <a:gd name="connsiteX224" fmla="*/ 8003690 w 8606118"/>
              <a:gd name="connsiteY224" fmla="*/ 1035655 h 4349010"/>
              <a:gd name="connsiteX225" fmla="*/ 7885356 w 8606118"/>
              <a:gd name="connsiteY225" fmla="*/ 1003382 h 4349010"/>
              <a:gd name="connsiteX226" fmla="*/ 7842325 w 8606118"/>
              <a:gd name="connsiteY226" fmla="*/ 992624 h 4349010"/>
              <a:gd name="connsiteX227" fmla="*/ 7831567 w 8606118"/>
              <a:gd name="connsiteY227" fmla="*/ 960351 h 4349010"/>
              <a:gd name="connsiteX228" fmla="*/ 7810052 w 8606118"/>
              <a:gd name="connsiteY228" fmla="*/ 928078 h 4349010"/>
              <a:gd name="connsiteX229" fmla="*/ 7745506 w 8606118"/>
              <a:gd name="connsiteY229" fmla="*/ 938836 h 4349010"/>
              <a:gd name="connsiteX230" fmla="*/ 7713233 w 8606118"/>
              <a:gd name="connsiteY230" fmla="*/ 949594 h 4349010"/>
              <a:gd name="connsiteX231" fmla="*/ 7627172 w 8606118"/>
              <a:gd name="connsiteY231" fmla="*/ 938836 h 4349010"/>
              <a:gd name="connsiteX232" fmla="*/ 7562626 w 8606118"/>
              <a:gd name="connsiteY232" fmla="*/ 917321 h 4349010"/>
              <a:gd name="connsiteX233" fmla="*/ 7551869 w 8606118"/>
              <a:gd name="connsiteY233" fmla="*/ 863532 h 4349010"/>
              <a:gd name="connsiteX234" fmla="*/ 7541111 w 8606118"/>
              <a:gd name="connsiteY234" fmla="*/ 831260 h 4349010"/>
              <a:gd name="connsiteX235" fmla="*/ 7390504 w 8606118"/>
              <a:gd name="connsiteY235" fmla="*/ 820502 h 4349010"/>
              <a:gd name="connsiteX236" fmla="*/ 7358231 w 8606118"/>
              <a:gd name="connsiteY236" fmla="*/ 712925 h 4349010"/>
              <a:gd name="connsiteX237" fmla="*/ 7336716 w 8606118"/>
              <a:gd name="connsiteY237" fmla="*/ 680652 h 4349010"/>
              <a:gd name="connsiteX238" fmla="*/ 7325958 w 8606118"/>
              <a:gd name="connsiteY238" fmla="*/ 648380 h 4349010"/>
              <a:gd name="connsiteX239" fmla="*/ 7293685 w 8606118"/>
              <a:gd name="connsiteY239" fmla="*/ 637622 h 4349010"/>
              <a:gd name="connsiteX240" fmla="*/ 7218381 w 8606118"/>
              <a:gd name="connsiteY240" fmla="*/ 605349 h 4349010"/>
              <a:gd name="connsiteX241" fmla="*/ 7132320 w 8606118"/>
              <a:gd name="connsiteY241" fmla="*/ 594591 h 4349010"/>
              <a:gd name="connsiteX242" fmla="*/ 7110805 w 8606118"/>
              <a:gd name="connsiteY242" fmla="*/ 562318 h 4349010"/>
              <a:gd name="connsiteX243" fmla="*/ 7089290 w 8606118"/>
              <a:gd name="connsiteY243" fmla="*/ 497772 h 4349010"/>
              <a:gd name="connsiteX244" fmla="*/ 7003229 w 8606118"/>
              <a:gd name="connsiteY244" fmla="*/ 476257 h 4349010"/>
              <a:gd name="connsiteX245" fmla="*/ 6669741 w 8606118"/>
              <a:gd name="connsiteY245" fmla="*/ 487015 h 4349010"/>
              <a:gd name="connsiteX246" fmla="*/ 6626711 w 8606118"/>
              <a:gd name="connsiteY246" fmla="*/ 562318 h 4349010"/>
              <a:gd name="connsiteX247" fmla="*/ 6594438 w 8606118"/>
              <a:gd name="connsiteY247" fmla="*/ 519288 h 4349010"/>
              <a:gd name="connsiteX248" fmla="*/ 6572923 w 8606118"/>
              <a:gd name="connsiteY248" fmla="*/ 497772 h 4349010"/>
              <a:gd name="connsiteX249" fmla="*/ 6562165 w 8606118"/>
              <a:gd name="connsiteY249" fmla="*/ 465500 h 4349010"/>
              <a:gd name="connsiteX250" fmla="*/ 6486861 w 8606118"/>
              <a:gd name="connsiteY250" fmla="*/ 390196 h 4349010"/>
              <a:gd name="connsiteX251" fmla="*/ 6454589 w 8606118"/>
              <a:gd name="connsiteY251" fmla="*/ 379438 h 4349010"/>
              <a:gd name="connsiteX252" fmla="*/ 6433073 w 8606118"/>
              <a:gd name="connsiteY252" fmla="*/ 347165 h 4349010"/>
              <a:gd name="connsiteX253" fmla="*/ 6400800 w 8606118"/>
              <a:gd name="connsiteY253" fmla="*/ 282620 h 4349010"/>
              <a:gd name="connsiteX254" fmla="*/ 6347012 w 8606118"/>
              <a:gd name="connsiteY254" fmla="*/ 271862 h 4349010"/>
              <a:gd name="connsiteX255" fmla="*/ 6217920 w 8606118"/>
              <a:gd name="connsiteY255" fmla="*/ 239589 h 4349010"/>
              <a:gd name="connsiteX256" fmla="*/ 6121101 w 8606118"/>
              <a:gd name="connsiteY256" fmla="*/ 185801 h 4349010"/>
              <a:gd name="connsiteX257" fmla="*/ 6099586 w 8606118"/>
              <a:gd name="connsiteY257" fmla="*/ 164285 h 4349010"/>
              <a:gd name="connsiteX258" fmla="*/ 6121101 w 8606118"/>
              <a:gd name="connsiteY258" fmla="*/ 35194 h 4349010"/>
              <a:gd name="connsiteX259" fmla="*/ 6142617 w 8606118"/>
              <a:gd name="connsiteY259" fmla="*/ 13678 h 4349010"/>
              <a:gd name="connsiteX260" fmla="*/ 6045798 w 8606118"/>
              <a:gd name="connsiteY260" fmla="*/ 24436 h 4349010"/>
              <a:gd name="connsiteX261" fmla="*/ 6013525 w 8606118"/>
              <a:gd name="connsiteY261" fmla="*/ 35194 h 4349010"/>
              <a:gd name="connsiteX262" fmla="*/ 5948979 w 8606118"/>
              <a:gd name="connsiteY262" fmla="*/ 2920 h 4349010"/>
              <a:gd name="connsiteX263" fmla="*/ 5744584 w 8606118"/>
              <a:gd name="connsiteY263" fmla="*/ 45951 h 4349010"/>
              <a:gd name="connsiteX264" fmla="*/ 5787614 w 8606118"/>
              <a:gd name="connsiteY264" fmla="*/ 99740 h 4349010"/>
              <a:gd name="connsiteX265" fmla="*/ 5787614 w 8606118"/>
              <a:gd name="connsiteY265" fmla="*/ 175043 h 4349010"/>
              <a:gd name="connsiteX266" fmla="*/ 5755341 w 8606118"/>
              <a:gd name="connsiteY266" fmla="*/ 196558 h 4349010"/>
              <a:gd name="connsiteX267" fmla="*/ 5626250 w 8606118"/>
              <a:gd name="connsiteY267" fmla="*/ 175043 h 4349010"/>
              <a:gd name="connsiteX268" fmla="*/ 5593977 w 8606118"/>
              <a:gd name="connsiteY268" fmla="*/ 153528 h 4349010"/>
              <a:gd name="connsiteX269" fmla="*/ 5540189 w 8606118"/>
              <a:gd name="connsiteY269" fmla="*/ 110497 h 4349010"/>
              <a:gd name="connsiteX270" fmla="*/ 5507916 w 8606118"/>
              <a:gd name="connsiteY270" fmla="*/ 132012 h 4349010"/>
              <a:gd name="connsiteX271" fmla="*/ 5475643 w 8606118"/>
              <a:gd name="connsiteY271" fmla="*/ 196558 h 4349010"/>
              <a:gd name="connsiteX272" fmla="*/ 5486400 w 8606118"/>
              <a:gd name="connsiteY272" fmla="*/ 239589 h 4349010"/>
              <a:gd name="connsiteX273" fmla="*/ 5206701 w 8606118"/>
              <a:gd name="connsiteY273" fmla="*/ 325650 h 4349010"/>
              <a:gd name="connsiteX274" fmla="*/ 5109883 w 8606118"/>
              <a:gd name="connsiteY274" fmla="*/ 357923 h 4349010"/>
              <a:gd name="connsiteX275" fmla="*/ 5077610 w 8606118"/>
              <a:gd name="connsiteY275" fmla="*/ 368681 h 4349010"/>
              <a:gd name="connsiteX276" fmla="*/ 5045337 w 8606118"/>
              <a:gd name="connsiteY276" fmla="*/ 379438 h 4349010"/>
              <a:gd name="connsiteX277" fmla="*/ 4808669 w 8606118"/>
              <a:gd name="connsiteY277" fmla="*/ 368681 h 4349010"/>
              <a:gd name="connsiteX278" fmla="*/ 4776396 w 8606118"/>
              <a:gd name="connsiteY278" fmla="*/ 357923 h 4349010"/>
              <a:gd name="connsiteX279" fmla="*/ 4765638 w 8606118"/>
              <a:gd name="connsiteY279" fmla="*/ 314892 h 4349010"/>
              <a:gd name="connsiteX280" fmla="*/ 4722607 w 8606118"/>
              <a:gd name="connsiteY280" fmla="*/ 325650 h 4349010"/>
              <a:gd name="connsiteX281" fmla="*/ 4690334 w 8606118"/>
              <a:gd name="connsiteY281" fmla="*/ 400954 h 4349010"/>
              <a:gd name="connsiteX282" fmla="*/ 4604273 w 8606118"/>
              <a:gd name="connsiteY282" fmla="*/ 325650 h 4349010"/>
              <a:gd name="connsiteX283" fmla="*/ 4453666 w 8606118"/>
              <a:gd name="connsiteY283" fmla="*/ 304135 h 4349010"/>
              <a:gd name="connsiteX284" fmla="*/ 4313817 w 8606118"/>
              <a:gd name="connsiteY284" fmla="*/ 271862 h 4349010"/>
              <a:gd name="connsiteX285" fmla="*/ 4281544 w 8606118"/>
              <a:gd name="connsiteY285" fmla="*/ 261104 h 4349010"/>
              <a:gd name="connsiteX286" fmla="*/ 4195483 w 8606118"/>
              <a:gd name="connsiteY286" fmla="*/ 239589 h 4349010"/>
              <a:gd name="connsiteX287" fmla="*/ 4206240 w 8606118"/>
              <a:gd name="connsiteY287" fmla="*/ 175043 h 4349010"/>
              <a:gd name="connsiteX288" fmla="*/ 4238513 w 8606118"/>
              <a:gd name="connsiteY288" fmla="*/ 132012 h 4349010"/>
              <a:gd name="connsiteX289" fmla="*/ 4206240 w 8606118"/>
              <a:gd name="connsiteY289" fmla="*/ 142770 h 4349010"/>
              <a:gd name="connsiteX290" fmla="*/ 4120179 w 8606118"/>
              <a:gd name="connsiteY290" fmla="*/ 218074 h 4349010"/>
              <a:gd name="connsiteX291" fmla="*/ 4001845 w 8606118"/>
              <a:gd name="connsiteY291" fmla="*/ 228831 h 4349010"/>
              <a:gd name="connsiteX292" fmla="*/ 3980330 w 8606118"/>
              <a:gd name="connsiteY292" fmla="*/ 250347 h 4349010"/>
              <a:gd name="connsiteX293" fmla="*/ 3840480 w 8606118"/>
              <a:gd name="connsiteY293" fmla="*/ 271862 h 4349010"/>
              <a:gd name="connsiteX294" fmla="*/ 3743661 w 8606118"/>
              <a:gd name="connsiteY294" fmla="*/ 325650 h 4349010"/>
              <a:gd name="connsiteX295" fmla="*/ 3679116 w 8606118"/>
              <a:gd name="connsiteY295" fmla="*/ 357923 h 4349010"/>
              <a:gd name="connsiteX296" fmla="*/ 3657600 w 8606118"/>
              <a:gd name="connsiteY296" fmla="*/ 390196 h 4349010"/>
              <a:gd name="connsiteX297" fmla="*/ 3646843 w 8606118"/>
              <a:gd name="connsiteY297" fmla="*/ 433227 h 4349010"/>
              <a:gd name="connsiteX298" fmla="*/ 3636085 w 8606118"/>
              <a:gd name="connsiteY298" fmla="*/ 465500 h 4349010"/>
              <a:gd name="connsiteX299" fmla="*/ 3603812 w 8606118"/>
              <a:gd name="connsiteY299" fmla="*/ 605349 h 4349010"/>
              <a:gd name="connsiteX300" fmla="*/ 3571539 w 8606118"/>
              <a:gd name="connsiteY300" fmla="*/ 626864 h 4349010"/>
              <a:gd name="connsiteX301" fmla="*/ 3539266 w 8606118"/>
              <a:gd name="connsiteY301" fmla="*/ 616107 h 4349010"/>
              <a:gd name="connsiteX302" fmla="*/ 3496236 w 8606118"/>
              <a:gd name="connsiteY302" fmla="*/ 562318 h 4349010"/>
              <a:gd name="connsiteX303" fmla="*/ 3463963 w 8606118"/>
              <a:gd name="connsiteY303" fmla="*/ 551561 h 4349010"/>
              <a:gd name="connsiteX304" fmla="*/ 3420932 w 8606118"/>
              <a:gd name="connsiteY304" fmla="*/ 519288 h 4349010"/>
              <a:gd name="connsiteX305" fmla="*/ 3345629 w 8606118"/>
              <a:gd name="connsiteY305" fmla="*/ 497772 h 4349010"/>
              <a:gd name="connsiteX306" fmla="*/ 3227294 w 8606118"/>
              <a:gd name="connsiteY306" fmla="*/ 476257 h 4349010"/>
              <a:gd name="connsiteX307" fmla="*/ 3205779 w 8606118"/>
              <a:gd name="connsiteY307" fmla="*/ 508530 h 4349010"/>
              <a:gd name="connsiteX308" fmla="*/ 3141233 w 8606118"/>
              <a:gd name="connsiteY308" fmla="*/ 540803 h 4349010"/>
              <a:gd name="connsiteX309" fmla="*/ 3098203 w 8606118"/>
              <a:gd name="connsiteY309" fmla="*/ 573076 h 4349010"/>
              <a:gd name="connsiteX310" fmla="*/ 2947596 w 8606118"/>
              <a:gd name="connsiteY310" fmla="*/ 594591 h 4349010"/>
              <a:gd name="connsiteX311" fmla="*/ 2861534 w 8606118"/>
              <a:gd name="connsiteY311" fmla="*/ 637622 h 4349010"/>
              <a:gd name="connsiteX312" fmla="*/ 2829261 w 8606118"/>
              <a:gd name="connsiteY312" fmla="*/ 648380 h 4349010"/>
              <a:gd name="connsiteX313" fmla="*/ 2764716 w 8606118"/>
              <a:gd name="connsiteY313" fmla="*/ 626864 h 4349010"/>
              <a:gd name="connsiteX314" fmla="*/ 2517290 w 8606118"/>
              <a:gd name="connsiteY314" fmla="*/ 605349 h 4349010"/>
              <a:gd name="connsiteX315" fmla="*/ 2474259 w 8606118"/>
              <a:gd name="connsiteY315" fmla="*/ 594591 h 4349010"/>
              <a:gd name="connsiteX316" fmla="*/ 2441986 w 8606118"/>
              <a:gd name="connsiteY316" fmla="*/ 583834 h 4349010"/>
              <a:gd name="connsiteX317" fmla="*/ 2355925 w 8606118"/>
              <a:gd name="connsiteY317" fmla="*/ 573076 h 4349010"/>
              <a:gd name="connsiteX318" fmla="*/ 2280621 w 8606118"/>
              <a:gd name="connsiteY318" fmla="*/ 551561 h 4349010"/>
              <a:gd name="connsiteX319" fmla="*/ 2226833 w 8606118"/>
              <a:gd name="connsiteY319" fmla="*/ 562318 h 4349010"/>
              <a:gd name="connsiteX320" fmla="*/ 2205318 w 8606118"/>
              <a:gd name="connsiteY320" fmla="*/ 583834 h 4349010"/>
              <a:gd name="connsiteX321" fmla="*/ 2173045 w 8606118"/>
              <a:gd name="connsiteY321" fmla="*/ 594591 h 4349010"/>
              <a:gd name="connsiteX322" fmla="*/ 2130014 w 8606118"/>
              <a:gd name="connsiteY322" fmla="*/ 583834 h 4349010"/>
              <a:gd name="connsiteX323" fmla="*/ 2119257 w 8606118"/>
              <a:gd name="connsiteY323" fmla="*/ 551561 h 4349010"/>
              <a:gd name="connsiteX324" fmla="*/ 2097741 w 8606118"/>
              <a:gd name="connsiteY324" fmla="*/ 530045 h 4349010"/>
              <a:gd name="connsiteX325" fmla="*/ 2076226 w 8606118"/>
              <a:gd name="connsiteY325" fmla="*/ 551561 h 4349010"/>
              <a:gd name="connsiteX326" fmla="*/ 2043953 w 8606118"/>
              <a:gd name="connsiteY326" fmla="*/ 616107 h 4349010"/>
              <a:gd name="connsiteX327" fmla="*/ 1839558 w 8606118"/>
              <a:gd name="connsiteY327" fmla="*/ 626864 h 4349010"/>
              <a:gd name="connsiteX328" fmla="*/ 1764254 w 8606118"/>
              <a:gd name="connsiteY328" fmla="*/ 637622 h 4349010"/>
              <a:gd name="connsiteX329" fmla="*/ 1721224 w 8606118"/>
              <a:gd name="connsiteY329" fmla="*/ 648380 h 4349010"/>
              <a:gd name="connsiteX330" fmla="*/ 1796527 w 8606118"/>
              <a:gd name="connsiteY330" fmla="*/ 712925 h 4349010"/>
              <a:gd name="connsiteX331" fmla="*/ 1828800 w 8606118"/>
              <a:gd name="connsiteY331" fmla="*/ 723683 h 4349010"/>
              <a:gd name="connsiteX332" fmla="*/ 1850316 w 8606118"/>
              <a:gd name="connsiteY332" fmla="*/ 745198 h 4349010"/>
              <a:gd name="connsiteX333" fmla="*/ 1979407 w 8606118"/>
              <a:gd name="connsiteY333" fmla="*/ 766714 h 4349010"/>
              <a:gd name="connsiteX334" fmla="*/ 1871831 w 8606118"/>
              <a:gd name="connsiteY334" fmla="*/ 820502 h 4349010"/>
              <a:gd name="connsiteX335" fmla="*/ 1527586 w 8606118"/>
              <a:gd name="connsiteY335" fmla="*/ 809744 h 4349010"/>
              <a:gd name="connsiteX336" fmla="*/ 1484556 w 8606118"/>
              <a:gd name="connsiteY336" fmla="*/ 798987 h 4349010"/>
              <a:gd name="connsiteX337" fmla="*/ 1420010 w 8606118"/>
              <a:gd name="connsiteY337" fmla="*/ 766714 h 4349010"/>
              <a:gd name="connsiteX338" fmla="*/ 1366221 w 8606118"/>
              <a:gd name="connsiteY338" fmla="*/ 734441 h 4349010"/>
              <a:gd name="connsiteX339" fmla="*/ 1333949 w 8606118"/>
              <a:gd name="connsiteY339" fmla="*/ 712925 h 4349010"/>
              <a:gd name="connsiteX340" fmla="*/ 1258645 w 8606118"/>
              <a:gd name="connsiteY340" fmla="*/ 691410 h 4349010"/>
              <a:gd name="connsiteX341" fmla="*/ 1226372 w 8606118"/>
              <a:gd name="connsiteY341" fmla="*/ 669895 h 4349010"/>
              <a:gd name="connsiteX342" fmla="*/ 1183341 w 8606118"/>
              <a:gd name="connsiteY342" fmla="*/ 659137 h 4349010"/>
              <a:gd name="connsiteX343" fmla="*/ 989704 w 8606118"/>
              <a:gd name="connsiteY343" fmla="*/ 637622 h 4349010"/>
              <a:gd name="connsiteX344" fmla="*/ 860612 w 8606118"/>
              <a:gd name="connsiteY344" fmla="*/ 626864 h 4349010"/>
              <a:gd name="connsiteX345" fmla="*/ 699247 w 8606118"/>
              <a:gd name="connsiteY345" fmla="*/ 519288 h 4349010"/>
              <a:gd name="connsiteX346" fmla="*/ 645459 w 8606118"/>
              <a:gd name="connsiteY346" fmla="*/ 637622 h 4349010"/>
              <a:gd name="connsiteX347" fmla="*/ 537883 w 8606118"/>
              <a:gd name="connsiteY347" fmla="*/ 669895 h 4349010"/>
              <a:gd name="connsiteX348" fmla="*/ 505610 w 8606118"/>
              <a:gd name="connsiteY348" fmla="*/ 691410 h 4349010"/>
              <a:gd name="connsiteX349" fmla="*/ 473337 w 8606118"/>
              <a:gd name="connsiteY349" fmla="*/ 702168 h 4349010"/>
              <a:gd name="connsiteX350" fmla="*/ 462579 w 8606118"/>
              <a:gd name="connsiteY350" fmla="*/ 734441 h 4349010"/>
              <a:gd name="connsiteX351" fmla="*/ 430306 w 8606118"/>
              <a:gd name="connsiteY351" fmla="*/ 755956 h 4349010"/>
              <a:gd name="connsiteX352" fmla="*/ 376518 w 8606118"/>
              <a:gd name="connsiteY352" fmla="*/ 809744 h 4349010"/>
              <a:gd name="connsiteX353" fmla="*/ 333487 w 8606118"/>
              <a:gd name="connsiteY353" fmla="*/ 852775 h 4349010"/>
              <a:gd name="connsiteX354" fmla="*/ 311972 w 8606118"/>
              <a:gd name="connsiteY354" fmla="*/ 885048 h 4349010"/>
              <a:gd name="connsiteX355" fmla="*/ 279699 w 8606118"/>
              <a:gd name="connsiteY355" fmla="*/ 906563 h 4349010"/>
              <a:gd name="connsiteX356" fmla="*/ 301214 w 8606118"/>
              <a:gd name="connsiteY356" fmla="*/ 971109 h 4349010"/>
              <a:gd name="connsiteX357" fmla="*/ 268941 w 8606118"/>
              <a:gd name="connsiteY357" fmla="*/ 1100201 h 4349010"/>
              <a:gd name="connsiteX358" fmla="*/ 247426 w 8606118"/>
              <a:gd name="connsiteY358" fmla="*/ 1132474 h 4349010"/>
              <a:gd name="connsiteX359" fmla="*/ 258184 w 8606118"/>
              <a:gd name="connsiteY359" fmla="*/ 1164747 h 4349010"/>
              <a:gd name="connsiteX360" fmla="*/ 279699 w 8606118"/>
              <a:gd name="connsiteY360" fmla="*/ 1197020 h 4349010"/>
              <a:gd name="connsiteX361" fmla="*/ 268941 w 8606118"/>
              <a:gd name="connsiteY361" fmla="*/ 1250808 h 4349010"/>
              <a:gd name="connsiteX362" fmla="*/ 215153 w 8606118"/>
              <a:gd name="connsiteY362" fmla="*/ 1304596 h 4349010"/>
              <a:gd name="connsiteX363" fmla="*/ 193638 w 8606118"/>
              <a:gd name="connsiteY363" fmla="*/ 1336869 h 4349010"/>
              <a:gd name="connsiteX364" fmla="*/ 182880 w 8606118"/>
              <a:gd name="connsiteY364" fmla="*/ 1369142 h 4349010"/>
              <a:gd name="connsiteX365" fmla="*/ 161365 w 8606118"/>
              <a:gd name="connsiteY365" fmla="*/ 1390657 h 434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606118" h="4349010">
                <a:moveTo>
                  <a:pt x="322730" y="1186262"/>
                </a:moveTo>
                <a:cubicBezTo>
                  <a:pt x="213645" y="1222624"/>
                  <a:pt x="254216" y="1199665"/>
                  <a:pt x="193638" y="1240050"/>
                </a:cubicBezTo>
                <a:cubicBezTo>
                  <a:pt x="190052" y="1250808"/>
                  <a:pt x="181628" y="1261053"/>
                  <a:pt x="182880" y="1272323"/>
                </a:cubicBezTo>
                <a:cubicBezTo>
                  <a:pt x="185385" y="1294864"/>
                  <a:pt x="204396" y="1336869"/>
                  <a:pt x="204396" y="1336869"/>
                </a:cubicBezTo>
                <a:cubicBezTo>
                  <a:pt x="200841" y="1358199"/>
                  <a:pt x="189170" y="1448915"/>
                  <a:pt x="172123" y="1465961"/>
                </a:cubicBezTo>
                <a:lnTo>
                  <a:pt x="150607" y="1487476"/>
                </a:lnTo>
                <a:cubicBezTo>
                  <a:pt x="123925" y="1567527"/>
                  <a:pt x="164881" y="1460688"/>
                  <a:pt x="96819" y="1562780"/>
                </a:cubicBezTo>
                <a:cubicBezTo>
                  <a:pt x="30601" y="1662105"/>
                  <a:pt x="115101" y="1539927"/>
                  <a:pt x="53789" y="1616568"/>
                </a:cubicBezTo>
                <a:cubicBezTo>
                  <a:pt x="45712" y="1626664"/>
                  <a:pt x="41415" y="1639699"/>
                  <a:pt x="32273" y="1648841"/>
                </a:cubicBezTo>
                <a:cubicBezTo>
                  <a:pt x="23131" y="1657983"/>
                  <a:pt x="10758" y="1663184"/>
                  <a:pt x="0" y="1670356"/>
                </a:cubicBezTo>
                <a:cubicBezTo>
                  <a:pt x="3586" y="1702629"/>
                  <a:pt x="5420" y="1735145"/>
                  <a:pt x="10758" y="1767175"/>
                </a:cubicBezTo>
                <a:cubicBezTo>
                  <a:pt x="12622" y="1778360"/>
                  <a:pt x="13498" y="1791430"/>
                  <a:pt x="21516" y="1799448"/>
                </a:cubicBezTo>
                <a:cubicBezTo>
                  <a:pt x="58505" y="1836437"/>
                  <a:pt x="77752" y="1839708"/>
                  <a:pt x="118334" y="1853236"/>
                </a:cubicBezTo>
                <a:cubicBezTo>
                  <a:pt x="125506" y="1860408"/>
                  <a:pt x="131736" y="1868666"/>
                  <a:pt x="139850" y="1874751"/>
                </a:cubicBezTo>
                <a:cubicBezTo>
                  <a:pt x="160537" y="1890266"/>
                  <a:pt x="204396" y="1917782"/>
                  <a:pt x="204396" y="1917782"/>
                </a:cubicBezTo>
                <a:cubicBezTo>
                  <a:pt x="197224" y="1928540"/>
                  <a:pt x="182880" y="1937126"/>
                  <a:pt x="182880" y="1950055"/>
                </a:cubicBezTo>
                <a:cubicBezTo>
                  <a:pt x="182880" y="1960198"/>
                  <a:pt x="196476" y="1965234"/>
                  <a:pt x="204396" y="1971570"/>
                </a:cubicBezTo>
                <a:cubicBezTo>
                  <a:pt x="238165" y="1998584"/>
                  <a:pt x="236483" y="1993038"/>
                  <a:pt x="279699" y="2003843"/>
                </a:cubicBezTo>
                <a:cubicBezTo>
                  <a:pt x="290457" y="2011015"/>
                  <a:pt x="303895" y="2015262"/>
                  <a:pt x="311972" y="2025358"/>
                </a:cubicBezTo>
                <a:cubicBezTo>
                  <a:pt x="319056" y="2034213"/>
                  <a:pt x="316896" y="2047907"/>
                  <a:pt x="322730" y="2057631"/>
                </a:cubicBezTo>
                <a:cubicBezTo>
                  <a:pt x="327948" y="2066328"/>
                  <a:pt x="337073" y="2071975"/>
                  <a:pt x="344245" y="2079147"/>
                </a:cubicBezTo>
                <a:cubicBezTo>
                  <a:pt x="351417" y="2100662"/>
                  <a:pt x="363503" y="2121126"/>
                  <a:pt x="365760" y="2143692"/>
                </a:cubicBezTo>
                <a:cubicBezTo>
                  <a:pt x="369346" y="2179551"/>
                  <a:pt x="368415" y="2216154"/>
                  <a:pt x="376518" y="2251269"/>
                </a:cubicBezTo>
                <a:cubicBezTo>
                  <a:pt x="381888" y="2274539"/>
                  <a:pt x="405969" y="2288083"/>
                  <a:pt x="419549" y="2305057"/>
                </a:cubicBezTo>
                <a:cubicBezTo>
                  <a:pt x="427626" y="2315153"/>
                  <a:pt x="433892" y="2326572"/>
                  <a:pt x="441064" y="2337330"/>
                </a:cubicBezTo>
                <a:cubicBezTo>
                  <a:pt x="444650" y="2355259"/>
                  <a:pt x="438892" y="2378189"/>
                  <a:pt x="451821" y="2391118"/>
                </a:cubicBezTo>
                <a:cubicBezTo>
                  <a:pt x="467858" y="2407155"/>
                  <a:pt x="516367" y="2412634"/>
                  <a:pt x="516367" y="2412634"/>
                </a:cubicBezTo>
                <a:cubicBezTo>
                  <a:pt x="558393" y="2454658"/>
                  <a:pt x="514296" y="2416977"/>
                  <a:pt x="570156" y="2444907"/>
                </a:cubicBezTo>
                <a:cubicBezTo>
                  <a:pt x="581720" y="2450689"/>
                  <a:pt x="590614" y="2461171"/>
                  <a:pt x="602429" y="2466422"/>
                </a:cubicBezTo>
                <a:cubicBezTo>
                  <a:pt x="623153" y="2475633"/>
                  <a:pt x="666974" y="2487937"/>
                  <a:pt x="666974" y="2487937"/>
                </a:cubicBezTo>
                <a:cubicBezTo>
                  <a:pt x="674146" y="2495109"/>
                  <a:pt x="680376" y="2503367"/>
                  <a:pt x="688490" y="2509452"/>
                </a:cubicBezTo>
                <a:cubicBezTo>
                  <a:pt x="709177" y="2524967"/>
                  <a:pt x="753036" y="2552483"/>
                  <a:pt x="753036" y="2552483"/>
                </a:cubicBezTo>
                <a:cubicBezTo>
                  <a:pt x="768912" y="2576297"/>
                  <a:pt x="781974" y="2600462"/>
                  <a:pt x="806824" y="2617029"/>
                </a:cubicBezTo>
                <a:cubicBezTo>
                  <a:pt x="816259" y="2623319"/>
                  <a:pt x="828955" y="2622716"/>
                  <a:pt x="839097" y="2627787"/>
                </a:cubicBezTo>
                <a:cubicBezTo>
                  <a:pt x="850661" y="2633569"/>
                  <a:pt x="860612" y="2642130"/>
                  <a:pt x="871370" y="2649302"/>
                </a:cubicBezTo>
                <a:cubicBezTo>
                  <a:pt x="1015806" y="2642737"/>
                  <a:pt x="1087977" y="2643741"/>
                  <a:pt x="1215614" y="2627787"/>
                </a:cubicBezTo>
                <a:cubicBezTo>
                  <a:pt x="1237652" y="2625032"/>
                  <a:pt x="1287381" y="2618797"/>
                  <a:pt x="1312433" y="2606271"/>
                </a:cubicBezTo>
                <a:cubicBezTo>
                  <a:pt x="1323997" y="2600489"/>
                  <a:pt x="1332891" y="2590007"/>
                  <a:pt x="1344706" y="2584756"/>
                </a:cubicBezTo>
                <a:cubicBezTo>
                  <a:pt x="1365430" y="2575545"/>
                  <a:pt x="1409252" y="2563241"/>
                  <a:pt x="1409252" y="2563241"/>
                </a:cubicBezTo>
                <a:cubicBezTo>
                  <a:pt x="1416424" y="2556069"/>
                  <a:pt x="1421695" y="2546261"/>
                  <a:pt x="1430767" y="2541725"/>
                </a:cubicBezTo>
                <a:cubicBezTo>
                  <a:pt x="1443991" y="2535113"/>
                  <a:pt x="1459300" y="2533868"/>
                  <a:pt x="1473798" y="2530968"/>
                </a:cubicBezTo>
                <a:cubicBezTo>
                  <a:pt x="1568455" y="2512037"/>
                  <a:pt x="1507812" y="2530388"/>
                  <a:pt x="1570617" y="2509452"/>
                </a:cubicBezTo>
                <a:cubicBezTo>
                  <a:pt x="1581375" y="2513038"/>
                  <a:pt x="1592748" y="2515139"/>
                  <a:pt x="1602890" y="2520210"/>
                </a:cubicBezTo>
                <a:cubicBezTo>
                  <a:pt x="1614454" y="2525992"/>
                  <a:pt x="1622410" y="2539599"/>
                  <a:pt x="1635163" y="2541725"/>
                </a:cubicBezTo>
                <a:cubicBezTo>
                  <a:pt x="1646348" y="2543589"/>
                  <a:pt x="1656367" y="2533428"/>
                  <a:pt x="1667436" y="2530968"/>
                </a:cubicBezTo>
                <a:cubicBezTo>
                  <a:pt x="1688728" y="2526236"/>
                  <a:pt x="1710466" y="2523796"/>
                  <a:pt x="1731981" y="2520210"/>
                </a:cubicBezTo>
                <a:cubicBezTo>
                  <a:pt x="1775351" y="2433475"/>
                  <a:pt x="1731205" y="2510424"/>
                  <a:pt x="1775012" y="2455664"/>
                </a:cubicBezTo>
                <a:cubicBezTo>
                  <a:pt x="1783089" y="2445568"/>
                  <a:pt x="1783906" y="2426196"/>
                  <a:pt x="1796527" y="2423391"/>
                </a:cubicBezTo>
                <a:cubicBezTo>
                  <a:pt x="1852644" y="2410921"/>
                  <a:pt x="1911276" y="2416220"/>
                  <a:pt x="1968650" y="2412634"/>
                </a:cubicBezTo>
                <a:cubicBezTo>
                  <a:pt x="1993962" y="2404196"/>
                  <a:pt x="2007884" y="2392384"/>
                  <a:pt x="2033196" y="2412634"/>
                </a:cubicBezTo>
                <a:cubicBezTo>
                  <a:pt x="2043292" y="2420711"/>
                  <a:pt x="2044981" y="2436393"/>
                  <a:pt x="2054711" y="2444907"/>
                </a:cubicBezTo>
                <a:cubicBezTo>
                  <a:pt x="2074171" y="2461935"/>
                  <a:pt x="2119257" y="2487937"/>
                  <a:pt x="2119257" y="2487937"/>
                </a:cubicBezTo>
                <a:cubicBezTo>
                  <a:pt x="2239671" y="2478675"/>
                  <a:pt x="2293979" y="2515394"/>
                  <a:pt x="2237591" y="2444907"/>
                </a:cubicBezTo>
                <a:cubicBezTo>
                  <a:pt x="2231255" y="2436987"/>
                  <a:pt x="2223248" y="2430563"/>
                  <a:pt x="2216076" y="2423391"/>
                </a:cubicBezTo>
                <a:cubicBezTo>
                  <a:pt x="2226834" y="2419805"/>
                  <a:pt x="2237056" y="2411607"/>
                  <a:pt x="2248349" y="2412634"/>
                </a:cubicBezTo>
                <a:cubicBezTo>
                  <a:pt x="2277797" y="2415311"/>
                  <a:pt x="2304962" y="2431472"/>
                  <a:pt x="2334410" y="2434149"/>
                </a:cubicBezTo>
                <a:lnTo>
                  <a:pt x="2452744" y="2444907"/>
                </a:lnTo>
                <a:cubicBezTo>
                  <a:pt x="2344841" y="2471881"/>
                  <a:pt x="2418207" y="2448983"/>
                  <a:pt x="2592593" y="2466422"/>
                </a:cubicBezTo>
                <a:cubicBezTo>
                  <a:pt x="2614645" y="2468627"/>
                  <a:pt x="2641069" y="2485303"/>
                  <a:pt x="2657139" y="2498695"/>
                </a:cubicBezTo>
                <a:cubicBezTo>
                  <a:pt x="2668826" y="2508434"/>
                  <a:pt x="2677032" y="2522125"/>
                  <a:pt x="2689412" y="2530968"/>
                </a:cubicBezTo>
                <a:cubicBezTo>
                  <a:pt x="2702462" y="2540289"/>
                  <a:pt x="2718519" y="2544527"/>
                  <a:pt x="2732443" y="2552483"/>
                </a:cubicBezTo>
                <a:cubicBezTo>
                  <a:pt x="2743669" y="2558898"/>
                  <a:pt x="2753958" y="2566826"/>
                  <a:pt x="2764716" y="2573998"/>
                </a:cubicBezTo>
                <a:cubicBezTo>
                  <a:pt x="2771888" y="2595513"/>
                  <a:pt x="2781783" y="2616305"/>
                  <a:pt x="2786231" y="2638544"/>
                </a:cubicBezTo>
                <a:cubicBezTo>
                  <a:pt x="2789817" y="2656473"/>
                  <a:pt x="2793718" y="2674342"/>
                  <a:pt x="2796989" y="2692332"/>
                </a:cubicBezTo>
                <a:cubicBezTo>
                  <a:pt x="2800891" y="2713792"/>
                  <a:pt x="2800849" y="2736185"/>
                  <a:pt x="2807746" y="2756878"/>
                </a:cubicBezTo>
                <a:cubicBezTo>
                  <a:pt x="2811834" y="2769144"/>
                  <a:pt x="2822089" y="2778393"/>
                  <a:pt x="2829261" y="2789151"/>
                </a:cubicBezTo>
                <a:cubicBezTo>
                  <a:pt x="2851650" y="2878706"/>
                  <a:pt x="2824389" y="2790164"/>
                  <a:pt x="2861534" y="2864455"/>
                </a:cubicBezTo>
                <a:cubicBezTo>
                  <a:pt x="2866605" y="2874597"/>
                  <a:pt x="2867221" y="2886586"/>
                  <a:pt x="2872292" y="2896728"/>
                </a:cubicBezTo>
                <a:cubicBezTo>
                  <a:pt x="2885864" y="2923872"/>
                  <a:pt x="2895309" y="2930503"/>
                  <a:pt x="2915323" y="2950516"/>
                </a:cubicBezTo>
                <a:cubicBezTo>
                  <a:pt x="2918909" y="2961274"/>
                  <a:pt x="2926080" y="2971449"/>
                  <a:pt x="2926080" y="2982789"/>
                </a:cubicBezTo>
                <a:cubicBezTo>
                  <a:pt x="2926080" y="3040765"/>
                  <a:pt x="2919786" y="3040640"/>
                  <a:pt x="2893807" y="3079608"/>
                </a:cubicBezTo>
                <a:cubicBezTo>
                  <a:pt x="2889748" y="3091787"/>
                  <a:pt x="2882209" y="3130443"/>
                  <a:pt x="2861534" y="3133396"/>
                </a:cubicBezTo>
                <a:cubicBezTo>
                  <a:pt x="2843433" y="3135982"/>
                  <a:pt x="2825675" y="3126224"/>
                  <a:pt x="2807746" y="3122638"/>
                </a:cubicBezTo>
                <a:cubicBezTo>
                  <a:pt x="2811332" y="3140568"/>
                  <a:pt x="2812084" y="3159306"/>
                  <a:pt x="2818504" y="3176427"/>
                </a:cubicBezTo>
                <a:cubicBezTo>
                  <a:pt x="2823044" y="3188533"/>
                  <a:pt x="2835479" y="3196594"/>
                  <a:pt x="2840019" y="3208700"/>
                </a:cubicBezTo>
                <a:cubicBezTo>
                  <a:pt x="2846439" y="3225820"/>
                  <a:pt x="2847191" y="3244559"/>
                  <a:pt x="2850777" y="3262488"/>
                </a:cubicBezTo>
                <a:cubicBezTo>
                  <a:pt x="2883050" y="3258902"/>
                  <a:pt x="2916094" y="3259606"/>
                  <a:pt x="2947596" y="3251730"/>
                </a:cubicBezTo>
                <a:cubicBezTo>
                  <a:pt x="2960139" y="3248594"/>
                  <a:pt x="2968305" y="3235997"/>
                  <a:pt x="2979869" y="3230215"/>
                </a:cubicBezTo>
                <a:cubicBezTo>
                  <a:pt x="2990011" y="3225144"/>
                  <a:pt x="3001384" y="3223043"/>
                  <a:pt x="3012141" y="3219457"/>
                </a:cubicBezTo>
                <a:cubicBezTo>
                  <a:pt x="3096111" y="3247448"/>
                  <a:pt x="2974586" y="3201593"/>
                  <a:pt x="3098203" y="3284003"/>
                </a:cubicBezTo>
                <a:cubicBezTo>
                  <a:pt x="3138915" y="3311144"/>
                  <a:pt x="3121334" y="3296376"/>
                  <a:pt x="3151991" y="3327034"/>
                </a:cubicBezTo>
                <a:cubicBezTo>
                  <a:pt x="3166334" y="3323448"/>
                  <a:pt x="3183476" y="3325512"/>
                  <a:pt x="3195021" y="3316276"/>
                </a:cubicBezTo>
                <a:cubicBezTo>
                  <a:pt x="3203876" y="3309192"/>
                  <a:pt x="3198695" y="3292858"/>
                  <a:pt x="3205779" y="3284003"/>
                </a:cubicBezTo>
                <a:cubicBezTo>
                  <a:pt x="3213856" y="3273907"/>
                  <a:pt x="3227294" y="3269660"/>
                  <a:pt x="3238052" y="3262488"/>
                </a:cubicBezTo>
                <a:cubicBezTo>
                  <a:pt x="3252396" y="3266074"/>
                  <a:pt x="3266298" y="3273245"/>
                  <a:pt x="3281083" y="3273245"/>
                </a:cubicBezTo>
                <a:cubicBezTo>
                  <a:pt x="3302895" y="3273245"/>
                  <a:pt x="3328597" y="3276114"/>
                  <a:pt x="3345629" y="3262488"/>
                </a:cubicBezTo>
                <a:cubicBezTo>
                  <a:pt x="3354484" y="3255404"/>
                  <a:pt x="3339338" y="3240638"/>
                  <a:pt x="3334871" y="3230215"/>
                </a:cubicBezTo>
                <a:cubicBezTo>
                  <a:pt x="3294991" y="3137162"/>
                  <a:pt x="3327827" y="3230597"/>
                  <a:pt x="3302598" y="3154911"/>
                </a:cubicBezTo>
                <a:cubicBezTo>
                  <a:pt x="3306184" y="3126224"/>
                  <a:pt x="3301614" y="3095268"/>
                  <a:pt x="3313356" y="3068850"/>
                </a:cubicBezTo>
                <a:cubicBezTo>
                  <a:pt x="3317961" y="3058488"/>
                  <a:pt x="3334336" y="3057065"/>
                  <a:pt x="3345629" y="3058092"/>
                </a:cubicBezTo>
                <a:cubicBezTo>
                  <a:pt x="3375077" y="3060769"/>
                  <a:pt x="3402522" y="3074747"/>
                  <a:pt x="3431690" y="3079608"/>
                </a:cubicBezTo>
                <a:cubicBezTo>
                  <a:pt x="3581356" y="3104551"/>
                  <a:pt x="3395522" y="3074784"/>
                  <a:pt x="3593054" y="3101123"/>
                </a:cubicBezTo>
                <a:cubicBezTo>
                  <a:pt x="3614675" y="3104006"/>
                  <a:pt x="3636211" y="3107603"/>
                  <a:pt x="3657600" y="3111881"/>
                </a:cubicBezTo>
                <a:cubicBezTo>
                  <a:pt x="3707945" y="3121950"/>
                  <a:pt x="3808207" y="3144154"/>
                  <a:pt x="3808207" y="3144154"/>
                </a:cubicBezTo>
                <a:cubicBezTo>
                  <a:pt x="3697410" y="3310352"/>
                  <a:pt x="3805507" y="3132526"/>
                  <a:pt x="3754419" y="3251730"/>
                </a:cubicBezTo>
                <a:cubicBezTo>
                  <a:pt x="3749326" y="3263614"/>
                  <a:pt x="3738155" y="3272188"/>
                  <a:pt x="3732904" y="3284003"/>
                </a:cubicBezTo>
                <a:cubicBezTo>
                  <a:pt x="3723693" y="3304727"/>
                  <a:pt x="3711389" y="3348549"/>
                  <a:pt x="3711389" y="3348549"/>
                </a:cubicBezTo>
                <a:cubicBezTo>
                  <a:pt x="3725732" y="3355721"/>
                  <a:pt x="3738544" y="3367796"/>
                  <a:pt x="3754419" y="3370064"/>
                </a:cubicBezTo>
                <a:cubicBezTo>
                  <a:pt x="3765645" y="3371668"/>
                  <a:pt x="3775789" y="3362422"/>
                  <a:pt x="3786692" y="3359307"/>
                </a:cubicBezTo>
                <a:cubicBezTo>
                  <a:pt x="3800908" y="3355245"/>
                  <a:pt x="3814969" y="3349501"/>
                  <a:pt x="3829723" y="3348549"/>
                </a:cubicBezTo>
                <a:cubicBezTo>
                  <a:pt x="3926407" y="3342311"/>
                  <a:pt x="4023360" y="3341377"/>
                  <a:pt x="4120179" y="3337791"/>
                </a:cubicBezTo>
                <a:cubicBezTo>
                  <a:pt x="4129518" y="3281760"/>
                  <a:pt x="4120939" y="3278787"/>
                  <a:pt x="4152452" y="3240972"/>
                </a:cubicBezTo>
                <a:cubicBezTo>
                  <a:pt x="4162191" y="3229285"/>
                  <a:pt x="4171118" y="3215504"/>
                  <a:pt x="4184725" y="3208700"/>
                </a:cubicBezTo>
                <a:cubicBezTo>
                  <a:pt x="4201079" y="3200523"/>
                  <a:pt x="4220584" y="3201528"/>
                  <a:pt x="4238513" y="3197942"/>
                </a:cubicBezTo>
                <a:cubicBezTo>
                  <a:pt x="4257706" y="3121171"/>
                  <a:pt x="4255928" y="3068336"/>
                  <a:pt x="4421393" y="3165669"/>
                </a:cubicBezTo>
                <a:cubicBezTo>
                  <a:pt x="4449381" y="3182133"/>
                  <a:pt x="4424275" y="3230986"/>
                  <a:pt x="4432151" y="3262488"/>
                </a:cubicBezTo>
                <a:cubicBezTo>
                  <a:pt x="4435287" y="3275031"/>
                  <a:pt x="4444524" y="3285619"/>
                  <a:pt x="4453666" y="3294761"/>
                </a:cubicBezTo>
                <a:cubicBezTo>
                  <a:pt x="4474519" y="3315614"/>
                  <a:pt x="4491965" y="3318285"/>
                  <a:pt x="4518212" y="3327034"/>
                </a:cubicBezTo>
                <a:cubicBezTo>
                  <a:pt x="4584433" y="3426367"/>
                  <a:pt x="4499928" y="3304179"/>
                  <a:pt x="4561243" y="3380822"/>
                </a:cubicBezTo>
                <a:cubicBezTo>
                  <a:pt x="4569320" y="3390918"/>
                  <a:pt x="4572662" y="3405018"/>
                  <a:pt x="4582758" y="3413095"/>
                </a:cubicBezTo>
                <a:cubicBezTo>
                  <a:pt x="4591613" y="3420179"/>
                  <a:pt x="4604273" y="3420266"/>
                  <a:pt x="4615031" y="3423852"/>
                </a:cubicBezTo>
                <a:cubicBezTo>
                  <a:pt x="4679577" y="3420266"/>
                  <a:pt x="4744315" y="3419224"/>
                  <a:pt x="4808669" y="3413095"/>
                </a:cubicBezTo>
                <a:cubicBezTo>
                  <a:pt x="4886900" y="3405645"/>
                  <a:pt x="4788304" y="3389177"/>
                  <a:pt x="4883972" y="3413095"/>
                </a:cubicBezTo>
                <a:cubicBezTo>
                  <a:pt x="4933293" y="3487076"/>
                  <a:pt x="4935180" y="3453110"/>
                  <a:pt x="4916245" y="3509914"/>
                </a:cubicBezTo>
                <a:cubicBezTo>
                  <a:pt x="4919831" y="3524257"/>
                  <a:pt x="4912316" y="3551249"/>
                  <a:pt x="4927003" y="3552944"/>
                </a:cubicBezTo>
                <a:cubicBezTo>
                  <a:pt x="5110224" y="3574085"/>
                  <a:pt x="5123096" y="3566470"/>
                  <a:pt x="5228217" y="3531429"/>
                </a:cubicBezTo>
                <a:cubicBezTo>
                  <a:pt x="5256904" y="3535015"/>
                  <a:pt x="5285834" y="3537015"/>
                  <a:pt x="5314278" y="3542187"/>
                </a:cubicBezTo>
                <a:cubicBezTo>
                  <a:pt x="5343497" y="3547499"/>
                  <a:pt x="5362243" y="3562744"/>
                  <a:pt x="5389581" y="3574460"/>
                </a:cubicBezTo>
                <a:cubicBezTo>
                  <a:pt x="5418520" y="3586863"/>
                  <a:pt x="5444081" y="3589662"/>
                  <a:pt x="5475643" y="3595975"/>
                </a:cubicBezTo>
                <a:cubicBezTo>
                  <a:pt x="5486401" y="3603147"/>
                  <a:pt x="5500744" y="3606732"/>
                  <a:pt x="5507916" y="3617490"/>
                </a:cubicBezTo>
                <a:cubicBezTo>
                  <a:pt x="5516117" y="3629792"/>
                  <a:pt x="5512061" y="3647297"/>
                  <a:pt x="5518673" y="3660521"/>
                </a:cubicBezTo>
                <a:cubicBezTo>
                  <a:pt x="5530486" y="3684146"/>
                  <a:pt x="5550380" y="3685433"/>
                  <a:pt x="5572461" y="3692794"/>
                </a:cubicBezTo>
                <a:cubicBezTo>
                  <a:pt x="5583219" y="3689208"/>
                  <a:pt x="5593394" y="3682036"/>
                  <a:pt x="5604734" y="3682036"/>
                </a:cubicBezTo>
                <a:cubicBezTo>
                  <a:pt x="5623019" y="3682036"/>
                  <a:pt x="5642647" y="3683722"/>
                  <a:pt x="5658523" y="3692794"/>
                </a:cubicBezTo>
                <a:cubicBezTo>
                  <a:pt x="5669749" y="3699209"/>
                  <a:pt x="5674787" y="3713252"/>
                  <a:pt x="5680038" y="3725067"/>
                </a:cubicBezTo>
                <a:cubicBezTo>
                  <a:pt x="5689249" y="3745791"/>
                  <a:pt x="5691411" y="3769328"/>
                  <a:pt x="5701553" y="3789612"/>
                </a:cubicBezTo>
                <a:lnTo>
                  <a:pt x="5723069" y="3832643"/>
                </a:lnTo>
                <a:cubicBezTo>
                  <a:pt x="5726655" y="3846987"/>
                  <a:pt x="5728002" y="3862084"/>
                  <a:pt x="5733826" y="3875674"/>
                </a:cubicBezTo>
                <a:cubicBezTo>
                  <a:pt x="5749109" y="3911335"/>
                  <a:pt x="5755501" y="3902767"/>
                  <a:pt x="5776857" y="3929462"/>
                </a:cubicBezTo>
                <a:cubicBezTo>
                  <a:pt x="5784934" y="3939558"/>
                  <a:pt x="5791200" y="3950977"/>
                  <a:pt x="5798372" y="3961735"/>
                </a:cubicBezTo>
                <a:cubicBezTo>
                  <a:pt x="5813577" y="4037759"/>
                  <a:pt x="5803349" y="3998180"/>
                  <a:pt x="5830645" y="4080069"/>
                </a:cubicBezTo>
                <a:cubicBezTo>
                  <a:pt x="5840207" y="4108755"/>
                  <a:pt x="5845195" y="4128787"/>
                  <a:pt x="5862918" y="4155372"/>
                </a:cubicBezTo>
                <a:cubicBezTo>
                  <a:pt x="5868544" y="4163811"/>
                  <a:pt x="5878097" y="4168968"/>
                  <a:pt x="5884433" y="4176888"/>
                </a:cubicBezTo>
                <a:cubicBezTo>
                  <a:pt x="5892510" y="4186984"/>
                  <a:pt x="5896807" y="4200019"/>
                  <a:pt x="5905949" y="4209161"/>
                </a:cubicBezTo>
                <a:cubicBezTo>
                  <a:pt x="5936778" y="4239990"/>
                  <a:pt x="5935497" y="4223935"/>
                  <a:pt x="5970494" y="4241434"/>
                </a:cubicBezTo>
                <a:cubicBezTo>
                  <a:pt x="6044785" y="4278579"/>
                  <a:pt x="5956243" y="4251318"/>
                  <a:pt x="6045798" y="4273707"/>
                </a:cubicBezTo>
                <a:cubicBezTo>
                  <a:pt x="6124426" y="4326125"/>
                  <a:pt x="6025561" y="4262143"/>
                  <a:pt x="6121101" y="4316737"/>
                </a:cubicBezTo>
                <a:cubicBezTo>
                  <a:pt x="6179492" y="4350103"/>
                  <a:pt x="6126476" y="4329286"/>
                  <a:pt x="6185647" y="4349010"/>
                </a:cubicBezTo>
                <a:cubicBezTo>
                  <a:pt x="6221506" y="4345424"/>
                  <a:pt x="6257803" y="4344893"/>
                  <a:pt x="6293224" y="4338252"/>
                </a:cubicBezTo>
                <a:cubicBezTo>
                  <a:pt x="6315515" y="4334073"/>
                  <a:pt x="6336047" y="4323254"/>
                  <a:pt x="6357770" y="4316737"/>
                </a:cubicBezTo>
                <a:cubicBezTo>
                  <a:pt x="6492811" y="4276226"/>
                  <a:pt x="6324641" y="4331367"/>
                  <a:pt x="6433073" y="4295222"/>
                </a:cubicBezTo>
                <a:cubicBezTo>
                  <a:pt x="6485246" y="4243049"/>
                  <a:pt x="6459226" y="4263443"/>
                  <a:pt x="6508377" y="4230676"/>
                </a:cubicBezTo>
                <a:cubicBezTo>
                  <a:pt x="6515549" y="4219918"/>
                  <a:pt x="6520750" y="4207545"/>
                  <a:pt x="6529892" y="4198403"/>
                </a:cubicBezTo>
                <a:cubicBezTo>
                  <a:pt x="6539034" y="4189261"/>
                  <a:pt x="6555313" y="4187852"/>
                  <a:pt x="6562165" y="4176888"/>
                </a:cubicBezTo>
                <a:cubicBezTo>
                  <a:pt x="6581536" y="4145894"/>
                  <a:pt x="6588647" y="4082542"/>
                  <a:pt x="6594438" y="4047796"/>
                </a:cubicBezTo>
                <a:cubicBezTo>
                  <a:pt x="6590852" y="4029867"/>
                  <a:pt x="6593822" y="4009222"/>
                  <a:pt x="6583680" y="3994008"/>
                </a:cubicBezTo>
                <a:cubicBezTo>
                  <a:pt x="6577390" y="3984573"/>
                  <a:pt x="6560262" y="3990334"/>
                  <a:pt x="6551407" y="3983250"/>
                </a:cubicBezTo>
                <a:cubicBezTo>
                  <a:pt x="6541311" y="3975173"/>
                  <a:pt x="6535143" y="3962792"/>
                  <a:pt x="6529892" y="3950977"/>
                </a:cubicBezTo>
                <a:cubicBezTo>
                  <a:pt x="6520681" y="3930253"/>
                  <a:pt x="6515549" y="3907946"/>
                  <a:pt x="6508377" y="3886431"/>
                </a:cubicBezTo>
                <a:lnTo>
                  <a:pt x="6497619" y="3854158"/>
                </a:lnTo>
                <a:cubicBezTo>
                  <a:pt x="6494033" y="3843400"/>
                  <a:pt x="6493151" y="3831320"/>
                  <a:pt x="6486861" y="3821885"/>
                </a:cubicBezTo>
                <a:cubicBezTo>
                  <a:pt x="6438205" y="3748901"/>
                  <a:pt x="6462115" y="3775625"/>
                  <a:pt x="6422316" y="3735824"/>
                </a:cubicBezTo>
                <a:cubicBezTo>
                  <a:pt x="6395456" y="3601528"/>
                  <a:pt x="6422674" y="3751067"/>
                  <a:pt x="6400800" y="3477641"/>
                </a:cubicBezTo>
                <a:cubicBezTo>
                  <a:pt x="6400267" y="3470981"/>
                  <a:pt x="6390656" y="3397879"/>
                  <a:pt x="6379285" y="3380822"/>
                </a:cubicBezTo>
                <a:cubicBezTo>
                  <a:pt x="6370846" y="3368164"/>
                  <a:pt x="6357770" y="3359307"/>
                  <a:pt x="6347012" y="3348549"/>
                </a:cubicBezTo>
                <a:cubicBezTo>
                  <a:pt x="6343426" y="3337791"/>
                  <a:pt x="6334847" y="3327528"/>
                  <a:pt x="6336254" y="3316276"/>
                </a:cubicBezTo>
                <a:cubicBezTo>
                  <a:pt x="6348255" y="3220268"/>
                  <a:pt x="6395661" y="3265645"/>
                  <a:pt x="6486861" y="3273245"/>
                </a:cubicBezTo>
                <a:cubicBezTo>
                  <a:pt x="6517546" y="3267108"/>
                  <a:pt x="6595678" y="3265681"/>
                  <a:pt x="6626711" y="3230215"/>
                </a:cubicBezTo>
                <a:cubicBezTo>
                  <a:pt x="6643739" y="3210755"/>
                  <a:pt x="6648226" y="3180012"/>
                  <a:pt x="6669741" y="3165669"/>
                </a:cubicBezTo>
                <a:cubicBezTo>
                  <a:pt x="6680499" y="3158497"/>
                  <a:pt x="6691918" y="3152231"/>
                  <a:pt x="6702014" y="3144154"/>
                </a:cubicBezTo>
                <a:cubicBezTo>
                  <a:pt x="6709934" y="3137818"/>
                  <a:pt x="6714833" y="3127856"/>
                  <a:pt x="6723530" y="3122638"/>
                </a:cubicBezTo>
                <a:cubicBezTo>
                  <a:pt x="6733254" y="3116804"/>
                  <a:pt x="6745045" y="3115467"/>
                  <a:pt x="6755803" y="3111881"/>
                </a:cubicBezTo>
                <a:cubicBezTo>
                  <a:pt x="6791583" y="3076100"/>
                  <a:pt x="6760712" y="3100556"/>
                  <a:pt x="6809591" y="3079608"/>
                </a:cubicBezTo>
                <a:cubicBezTo>
                  <a:pt x="6902643" y="3039728"/>
                  <a:pt x="6809208" y="3072562"/>
                  <a:pt x="6884894" y="3047335"/>
                </a:cubicBezTo>
                <a:cubicBezTo>
                  <a:pt x="6935943" y="2996286"/>
                  <a:pt x="6908681" y="3010718"/>
                  <a:pt x="6960198" y="2993547"/>
                </a:cubicBezTo>
                <a:cubicBezTo>
                  <a:pt x="6974542" y="2982789"/>
                  <a:pt x="6988025" y="2970777"/>
                  <a:pt x="7003229" y="2961274"/>
                </a:cubicBezTo>
                <a:cubicBezTo>
                  <a:pt x="7033618" y="2942281"/>
                  <a:pt x="7047156" y="2939459"/>
                  <a:pt x="7078532" y="2929001"/>
                </a:cubicBezTo>
                <a:cubicBezTo>
                  <a:pt x="7089290" y="2921829"/>
                  <a:pt x="7102728" y="2917581"/>
                  <a:pt x="7110805" y="2907485"/>
                </a:cubicBezTo>
                <a:cubicBezTo>
                  <a:pt x="7117889" y="2898630"/>
                  <a:pt x="7120621" y="2886512"/>
                  <a:pt x="7121563" y="2875212"/>
                </a:cubicBezTo>
                <a:cubicBezTo>
                  <a:pt x="7127824" y="2800084"/>
                  <a:pt x="7122569" y="2724057"/>
                  <a:pt x="7132320" y="2649302"/>
                </a:cubicBezTo>
                <a:cubicBezTo>
                  <a:pt x="7133632" y="2639245"/>
                  <a:pt x="7147500" y="2635707"/>
                  <a:pt x="7153836" y="2627787"/>
                </a:cubicBezTo>
                <a:cubicBezTo>
                  <a:pt x="7193931" y="2577669"/>
                  <a:pt x="7150940" y="2604989"/>
                  <a:pt x="7218381" y="2584756"/>
                </a:cubicBezTo>
                <a:cubicBezTo>
                  <a:pt x="7240104" y="2578239"/>
                  <a:pt x="7260925" y="2568742"/>
                  <a:pt x="7282927" y="2563241"/>
                </a:cubicBezTo>
                <a:lnTo>
                  <a:pt x="7368989" y="2541725"/>
                </a:lnTo>
                <a:cubicBezTo>
                  <a:pt x="7383332" y="2538139"/>
                  <a:pt x="7397521" y="2533868"/>
                  <a:pt x="7412019" y="2530968"/>
                </a:cubicBezTo>
                <a:cubicBezTo>
                  <a:pt x="7429948" y="2527382"/>
                  <a:pt x="7448069" y="2524645"/>
                  <a:pt x="7465807" y="2520210"/>
                </a:cubicBezTo>
                <a:cubicBezTo>
                  <a:pt x="7476808" y="2517460"/>
                  <a:pt x="7486961" y="2511676"/>
                  <a:pt x="7498080" y="2509452"/>
                </a:cubicBezTo>
                <a:cubicBezTo>
                  <a:pt x="7522944" y="2504479"/>
                  <a:pt x="7548283" y="2502281"/>
                  <a:pt x="7573384" y="2498695"/>
                </a:cubicBezTo>
                <a:cubicBezTo>
                  <a:pt x="7584142" y="2491523"/>
                  <a:pt x="7594093" y="2482962"/>
                  <a:pt x="7605657" y="2477180"/>
                </a:cubicBezTo>
                <a:cubicBezTo>
                  <a:pt x="7615799" y="2472109"/>
                  <a:pt x="7629075" y="2473506"/>
                  <a:pt x="7637930" y="2466422"/>
                </a:cubicBezTo>
                <a:cubicBezTo>
                  <a:pt x="7693626" y="2421864"/>
                  <a:pt x="7620012" y="2442851"/>
                  <a:pt x="7691718" y="2401876"/>
                </a:cubicBezTo>
                <a:cubicBezTo>
                  <a:pt x="7796961" y="2341737"/>
                  <a:pt x="7659044" y="2463102"/>
                  <a:pt x="7799294" y="2369603"/>
                </a:cubicBezTo>
                <a:cubicBezTo>
                  <a:pt x="7810052" y="2362431"/>
                  <a:pt x="7819752" y="2353339"/>
                  <a:pt x="7831567" y="2348088"/>
                </a:cubicBezTo>
                <a:cubicBezTo>
                  <a:pt x="7852292" y="2338877"/>
                  <a:pt x="7874598" y="2333744"/>
                  <a:pt x="7896113" y="2326572"/>
                </a:cubicBezTo>
                <a:cubicBezTo>
                  <a:pt x="7906871" y="2322986"/>
                  <a:pt x="7917134" y="2317222"/>
                  <a:pt x="7928386" y="2315815"/>
                </a:cubicBezTo>
                <a:lnTo>
                  <a:pt x="8014447" y="2305057"/>
                </a:lnTo>
                <a:cubicBezTo>
                  <a:pt x="8025205" y="2301471"/>
                  <a:pt x="8036297" y="2298767"/>
                  <a:pt x="8046720" y="2294300"/>
                </a:cubicBezTo>
                <a:cubicBezTo>
                  <a:pt x="8084933" y="2277923"/>
                  <a:pt x="8089615" y="2272875"/>
                  <a:pt x="8122024" y="2251269"/>
                </a:cubicBezTo>
                <a:cubicBezTo>
                  <a:pt x="8125610" y="2240511"/>
                  <a:pt x="8127710" y="2229138"/>
                  <a:pt x="8132781" y="2218996"/>
                </a:cubicBezTo>
                <a:cubicBezTo>
                  <a:pt x="8155994" y="2172570"/>
                  <a:pt x="8154237" y="2203127"/>
                  <a:pt x="8165054" y="2154450"/>
                </a:cubicBezTo>
                <a:cubicBezTo>
                  <a:pt x="8169786" y="2133157"/>
                  <a:pt x="8161449" y="2106319"/>
                  <a:pt x="8175812" y="2089904"/>
                </a:cubicBezTo>
                <a:cubicBezTo>
                  <a:pt x="8190746" y="2072836"/>
                  <a:pt x="8218843" y="2075561"/>
                  <a:pt x="8240358" y="2068389"/>
                </a:cubicBezTo>
                <a:lnTo>
                  <a:pt x="8272631" y="2057631"/>
                </a:lnTo>
                <a:lnTo>
                  <a:pt x="8304904" y="2046874"/>
                </a:lnTo>
                <a:cubicBezTo>
                  <a:pt x="8312076" y="2039702"/>
                  <a:pt x="8324430" y="2035304"/>
                  <a:pt x="8326419" y="2025358"/>
                </a:cubicBezTo>
                <a:cubicBezTo>
                  <a:pt x="8331608" y="1999411"/>
                  <a:pt x="8295830" y="1973253"/>
                  <a:pt x="8283389" y="1960812"/>
                </a:cubicBezTo>
                <a:cubicBezTo>
                  <a:pt x="8279803" y="1946469"/>
                  <a:pt x="8272631" y="1932567"/>
                  <a:pt x="8272631" y="1917782"/>
                </a:cubicBezTo>
                <a:cubicBezTo>
                  <a:pt x="8272631" y="1878927"/>
                  <a:pt x="8273205" y="1829503"/>
                  <a:pt x="8315661" y="1810205"/>
                </a:cubicBezTo>
                <a:cubicBezTo>
                  <a:pt x="8342581" y="1797969"/>
                  <a:pt x="8401723" y="1788690"/>
                  <a:pt x="8401723" y="1788690"/>
                </a:cubicBezTo>
                <a:cubicBezTo>
                  <a:pt x="8430410" y="1792276"/>
                  <a:pt x="8460942" y="1788711"/>
                  <a:pt x="8487784" y="1799448"/>
                </a:cubicBezTo>
                <a:cubicBezTo>
                  <a:pt x="8508420" y="1807702"/>
                  <a:pt x="8516547" y="1860712"/>
                  <a:pt x="8520057" y="1874751"/>
                </a:cubicBezTo>
                <a:cubicBezTo>
                  <a:pt x="8530815" y="1871165"/>
                  <a:pt x="8544312" y="1872012"/>
                  <a:pt x="8552330" y="1863994"/>
                </a:cubicBezTo>
                <a:cubicBezTo>
                  <a:pt x="8560348" y="1855976"/>
                  <a:pt x="8557253" y="1841445"/>
                  <a:pt x="8563087" y="1831721"/>
                </a:cubicBezTo>
                <a:cubicBezTo>
                  <a:pt x="8568305" y="1823024"/>
                  <a:pt x="8578267" y="1818125"/>
                  <a:pt x="8584603" y="1810205"/>
                </a:cubicBezTo>
                <a:cubicBezTo>
                  <a:pt x="8592680" y="1800109"/>
                  <a:pt x="8598946" y="1788690"/>
                  <a:pt x="8606118" y="1777932"/>
                </a:cubicBezTo>
                <a:cubicBezTo>
                  <a:pt x="8602532" y="1760003"/>
                  <a:pt x="8601780" y="1741264"/>
                  <a:pt x="8595360" y="1724144"/>
                </a:cubicBezTo>
                <a:cubicBezTo>
                  <a:pt x="8590820" y="1712038"/>
                  <a:pt x="8579627" y="1703435"/>
                  <a:pt x="8573845" y="1691871"/>
                </a:cubicBezTo>
                <a:cubicBezTo>
                  <a:pt x="8568774" y="1681729"/>
                  <a:pt x="8566673" y="1670356"/>
                  <a:pt x="8563087" y="1659598"/>
                </a:cubicBezTo>
                <a:cubicBezTo>
                  <a:pt x="8570259" y="1652426"/>
                  <a:pt x="8582936" y="1648087"/>
                  <a:pt x="8584603" y="1638083"/>
                </a:cubicBezTo>
                <a:cubicBezTo>
                  <a:pt x="8587034" y="1623499"/>
                  <a:pt x="8577907" y="1609268"/>
                  <a:pt x="8573845" y="1595052"/>
                </a:cubicBezTo>
                <a:cubicBezTo>
                  <a:pt x="8562673" y="1555952"/>
                  <a:pt x="8568606" y="1568299"/>
                  <a:pt x="8541572" y="1541264"/>
                </a:cubicBezTo>
                <a:lnTo>
                  <a:pt x="8520057" y="1476718"/>
                </a:lnTo>
                <a:cubicBezTo>
                  <a:pt x="8516471" y="1465960"/>
                  <a:pt x="8518734" y="1450735"/>
                  <a:pt x="8509299" y="1444445"/>
                </a:cubicBezTo>
                <a:lnTo>
                  <a:pt x="8477026" y="1422930"/>
                </a:lnTo>
                <a:cubicBezTo>
                  <a:pt x="8423608" y="1342802"/>
                  <a:pt x="8567567" y="1408941"/>
                  <a:pt x="8498542" y="1326111"/>
                </a:cubicBezTo>
                <a:cubicBezTo>
                  <a:pt x="8430698" y="1244698"/>
                  <a:pt x="8442796" y="1367182"/>
                  <a:pt x="8380207" y="1304596"/>
                </a:cubicBezTo>
                <a:cubicBezTo>
                  <a:pt x="8376621" y="1293838"/>
                  <a:pt x="8375284" y="1282047"/>
                  <a:pt x="8369450" y="1272323"/>
                </a:cubicBezTo>
                <a:cubicBezTo>
                  <a:pt x="8348227" y="1236952"/>
                  <a:pt x="8324139" y="1249106"/>
                  <a:pt x="8283389" y="1240050"/>
                </a:cubicBezTo>
                <a:cubicBezTo>
                  <a:pt x="8272319" y="1237590"/>
                  <a:pt x="8262019" y="1232407"/>
                  <a:pt x="8251116" y="1229292"/>
                </a:cubicBezTo>
                <a:cubicBezTo>
                  <a:pt x="8235024" y="1224694"/>
                  <a:pt x="8193013" y="1216377"/>
                  <a:pt x="8175812" y="1207777"/>
                </a:cubicBezTo>
                <a:cubicBezTo>
                  <a:pt x="8133506" y="1186624"/>
                  <a:pt x="8156329" y="1184517"/>
                  <a:pt x="8111266" y="1175504"/>
                </a:cubicBezTo>
                <a:cubicBezTo>
                  <a:pt x="7918544" y="1136960"/>
                  <a:pt x="8120495" y="1185880"/>
                  <a:pt x="7992932" y="1153989"/>
                </a:cubicBezTo>
                <a:cubicBezTo>
                  <a:pt x="7985760" y="1132473"/>
                  <a:pt x="7971416" y="1110959"/>
                  <a:pt x="7992932" y="1089443"/>
                </a:cubicBezTo>
                <a:cubicBezTo>
                  <a:pt x="8000950" y="1081425"/>
                  <a:pt x="8014447" y="1082271"/>
                  <a:pt x="8025205" y="1078685"/>
                </a:cubicBezTo>
                <a:cubicBezTo>
                  <a:pt x="8018033" y="1064342"/>
                  <a:pt x="8012586" y="1048998"/>
                  <a:pt x="8003690" y="1035655"/>
                </a:cubicBezTo>
                <a:cubicBezTo>
                  <a:pt x="7975225" y="992959"/>
                  <a:pt x="7940990" y="1009564"/>
                  <a:pt x="7885356" y="1003382"/>
                </a:cubicBezTo>
                <a:cubicBezTo>
                  <a:pt x="7871012" y="999796"/>
                  <a:pt x="7853870" y="1001860"/>
                  <a:pt x="7842325" y="992624"/>
                </a:cubicBezTo>
                <a:cubicBezTo>
                  <a:pt x="7833470" y="985540"/>
                  <a:pt x="7836638" y="970493"/>
                  <a:pt x="7831567" y="960351"/>
                </a:cubicBezTo>
                <a:cubicBezTo>
                  <a:pt x="7825785" y="948787"/>
                  <a:pt x="7817224" y="938836"/>
                  <a:pt x="7810052" y="928078"/>
                </a:cubicBezTo>
                <a:cubicBezTo>
                  <a:pt x="7788537" y="931664"/>
                  <a:pt x="7766799" y="934104"/>
                  <a:pt x="7745506" y="938836"/>
                </a:cubicBezTo>
                <a:cubicBezTo>
                  <a:pt x="7734436" y="941296"/>
                  <a:pt x="7724573" y="949594"/>
                  <a:pt x="7713233" y="949594"/>
                </a:cubicBezTo>
                <a:cubicBezTo>
                  <a:pt x="7684323" y="949594"/>
                  <a:pt x="7655859" y="942422"/>
                  <a:pt x="7627172" y="938836"/>
                </a:cubicBezTo>
                <a:cubicBezTo>
                  <a:pt x="7605657" y="931664"/>
                  <a:pt x="7567073" y="939560"/>
                  <a:pt x="7562626" y="917321"/>
                </a:cubicBezTo>
                <a:cubicBezTo>
                  <a:pt x="7559040" y="899391"/>
                  <a:pt x="7556304" y="881271"/>
                  <a:pt x="7551869" y="863532"/>
                </a:cubicBezTo>
                <a:cubicBezTo>
                  <a:pt x="7549119" y="852531"/>
                  <a:pt x="7552067" y="834182"/>
                  <a:pt x="7541111" y="831260"/>
                </a:cubicBezTo>
                <a:cubicBezTo>
                  <a:pt x="7492480" y="818292"/>
                  <a:pt x="7440706" y="824088"/>
                  <a:pt x="7390504" y="820502"/>
                </a:cubicBezTo>
                <a:cubicBezTo>
                  <a:pt x="7384491" y="796449"/>
                  <a:pt x="7368706" y="728638"/>
                  <a:pt x="7358231" y="712925"/>
                </a:cubicBezTo>
                <a:cubicBezTo>
                  <a:pt x="7351059" y="702167"/>
                  <a:pt x="7342498" y="692216"/>
                  <a:pt x="7336716" y="680652"/>
                </a:cubicBezTo>
                <a:cubicBezTo>
                  <a:pt x="7331645" y="670510"/>
                  <a:pt x="7333976" y="656398"/>
                  <a:pt x="7325958" y="648380"/>
                </a:cubicBezTo>
                <a:cubicBezTo>
                  <a:pt x="7317940" y="640362"/>
                  <a:pt x="7304108" y="642089"/>
                  <a:pt x="7293685" y="637622"/>
                </a:cubicBezTo>
                <a:cubicBezTo>
                  <a:pt x="7266360" y="625911"/>
                  <a:pt x="7247590" y="610660"/>
                  <a:pt x="7218381" y="605349"/>
                </a:cubicBezTo>
                <a:cubicBezTo>
                  <a:pt x="7189937" y="600177"/>
                  <a:pt x="7161007" y="598177"/>
                  <a:pt x="7132320" y="594591"/>
                </a:cubicBezTo>
                <a:cubicBezTo>
                  <a:pt x="7125148" y="583833"/>
                  <a:pt x="7116056" y="574133"/>
                  <a:pt x="7110805" y="562318"/>
                </a:cubicBezTo>
                <a:cubicBezTo>
                  <a:pt x="7101594" y="541594"/>
                  <a:pt x="7111292" y="503272"/>
                  <a:pt x="7089290" y="497772"/>
                </a:cubicBezTo>
                <a:lnTo>
                  <a:pt x="7003229" y="476257"/>
                </a:lnTo>
                <a:cubicBezTo>
                  <a:pt x="6892066" y="479843"/>
                  <a:pt x="6776808" y="456903"/>
                  <a:pt x="6669741" y="487015"/>
                </a:cubicBezTo>
                <a:cubicBezTo>
                  <a:pt x="6504807" y="533403"/>
                  <a:pt x="6746333" y="602193"/>
                  <a:pt x="6626711" y="562318"/>
                </a:cubicBezTo>
                <a:cubicBezTo>
                  <a:pt x="6615953" y="547975"/>
                  <a:pt x="6605916" y="533062"/>
                  <a:pt x="6594438" y="519288"/>
                </a:cubicBezTo>
                <a:cubicBezTo>
                  <a:pt x="6587945" y="511496"/>
                  <a:pt x="6578141" y="506469"/>
                  <a:pt x="6572923" y="497772"/>
                </a:cubicBezTo>
                <a:cubicBezTo>
                  <a:pt x="6567089" y="488049"/>
                  <a:pt x="6567236" y="475642"/>
                  <a:pt x="6562165" y="465500"/>
                </a:cubicBezTo>
                <a:cubicBezTo>
                  <a:pt x="6546476" y="434123"/>
                  <a:pt x="6518238" y="405885"/>
                  <a:pt x="6486861" y="390196"/>
                </a:cubicBezTo>
                <a:cubicBezTo>
                  <a:pt x="6476719" y="385125"/>
                  <a:pt x="6465346" y="383024"/>
                  <a:pt x="6454589" y="379438"/>
                </a:cubicBezTo>
                <a:cubicBezTo>
                  <a:pt x="6447417" y="368680"/>
                  <a:pt x="6438855" y="358729"/>
                  <a:pt x="6433073" y="347165"/>
                </a:cubicBezTo>
                <a:cubicBezTo>
                  <a:pt x="6423685" y="328389"/>
                  <a:pt x="6422384" y="294954"/>
                  <a:pt x="6400800" y="282620"/>
                </a:cubicBezTo>
                <a:cubicBezTo>
                  <a:pt x="6384925" y="273549"/>
                  <a:pt x="6364652" y="276673"/>
                  <a:pt x="6347012" y="271862"/>
                </a:cubicBezTo>
                <a:cubicBezTo>
                  <a:pt x="6213068" y="235332"/>
                  <a:pt x="6351680" y="261883"/>
                  <a:pt x="6217920" y="239589"/>
                </a:cubicBezTo>
                <a:cubicBezTo>
                  <a:pt x="6143939" y="190268"/>
                  <a:pt x="6177905" y="204735"/>
                  <a:pt x="6121101" y="185801"/>
                </a:cubicBezTo>
                <a:cubicBezTo>
                  <a:pt x="6113929" y="178629"/>
                  <a:pt x="6100504" y="174386"/>
                  <a:pt x="6099586" y="164285"/>
                </a:cubicBezTo>
                <a:cubicBezTo>
                  <a:pt x="6098971" y="157523"/>
                  <a:pt x="6104485" y="62887"/>
                  <a:pt x="6121101" y="35194"/>
                </a:cubicBezTo>
                <a:cubicBezTo>
                  <a:pt x="6126319" y="26497"/>
                  <a:pt x="6135445" y="20850"/>
                  <a:pt x="6142617" y="13678"/>
                </a:cubicBezTo>
                <a:cubicBezTo>
                  <a:pt x="6088829" y="-4250"/>
                  <a:pt x="6121101" y="-665"/>
                  <a:pt x="6045798" y="24436"/>
                </a:cubicBezTo>
                <a:cubicBezTo>
                  <a:pt x="6035040" y="28022"/>
                  <a:pt x="6029662" y="38780"/>
                  <a:pt x="6013525" y="35194"/>
                </a:cubicBezTo>
                <a:cubicBezTo>
                  <a:pt x="5997388" y="31608"/>
                  <a:pt x="5970494" y="13678"/>
                  <a:pt x="5948979" y="2920"/>
                </a:cubicBezTo>
                <a:cubicBezTo>
                  <a:pt x="5864031" y="-11237"/>
                  <a:pt x="5771478" y="29814"/>
                  <a:pt x="5744584" y="45951"/>
                </a:cubicBezTo>
                <a:cubicBezTo>
                  <a:pt x="5717690" y="62088"/>
                  <a:pt x="5786528" y="98654"/>
                  <a:pt x="5787614" y="99740"/>
                </a:cubicBezTo>
                <a:cubicBezTo>
                  <a:pt x="5797292" y="128773"/>
                  <a:pt x="5808627" y="143524"/>
                  <a:pt x="5787614" y="175043"/>
                </a:cubicBezTo>
                <a:cubicBezTo>
                  <a:pt x="5780442" y="185801"/>
                  <a:pt x="5766099" y="189386"/>
                  <a:pt x="5755341" y="196558"/>
                </a:cubicBezTo>
                <a:cubicBezTo>
                  <a:pt x="5736358" y="194185"/>
                  <a:pt x="5655520" y="187588"/>
                  <a:pt x="5626250" y="175043"/>
                </a:cubicBezTo>
                <a:cubicBezTo>
                  <a:pt x="5614366" y="169950"/>
                  <a:pt x="5604735" y="160700"/>
                  <a:pt x="5593977" y="153528"/>
                </a:cubicBezTo>
                <a:cubicBezTo>
                  <a:pt x="5581407" y="134673"/>
                  <a:pt x="5571365" y="105301"/>
                  <a:pt x="5540189" y="110497"/>
                </a:cubicBezTo>
                <a:cubicBezTo>
                  <a:pt x="5527436" y="112622"/>
                  <a:pt x="5518674" y="124840"/>
                  <a:pt x="5507916" y="132012"/>
                </a:cubicBezTo>
                <a:cubicBezTo>
                  <a:pt x="5497036" y="148331"/>
                  <a:pt x="5475643" y="174287"/>
                  <a:pt x="5475643" y="196558"/>
                </a:cubicBezTo>
                <a:cubicBezTo>
                  <a:pt x="5475643" y="211343"/>
                  <a:pt x="5482814" y="225245"/>
                  <a:pt x="5486400" y="239589"/>
                </a:cubicBezTo>
                <a:cubicBezTo>
                  <a:pt x="5462272" y="408497"/>
                  <a:pt x="5503399" y="296937"/>
                  <a:pt x="5206701" y="325650"/>
                </a:cubicBezTo>
                <a:cubicBezTo>
                  <a:pt x="5206698" y="325650"/>
                  <a:pt x="5126021" y="352544"/>
                  <a:pt x="5109883" y="357923"/>
                </a:cubicBezTo>
                <a:lnTo>
                  <a:pt x="5077610" y="368681"/>
                </a:lnTo>
                <a:lnTo>
                  <a:pt x="5045337" y="379438"/>
                </a:lnTo>
                <a:cubicBezTo>
                  <a:pt x="4966448" y="375852"/>
                  <a:pt x="4887388" y="374978"/>
                  <a:pt x="4808669" y="368681"/>
                </a:cubicBezTo>
                <a:cubicBezTo>
                  <a:pt x="4797366" y="367777"/>
                  <a:pt x="4783480" y="366778"/>
                  <a:pt x="4776396" y="357923"/>
                </a:cubicBezTo>
                <a:cubicBezTo>
                  <a:pt x="4767160" y="346378"/>
                  <a:pt x="4769224" y="329236"/>
                  <a:pt x="4765638" y="314892"/>
                </a:cubicBezTo>
                <a:cubicBezTo>
                  <a:pt x="4751294" y="318478"/>
                  <a:pt x="4734909" y="317449"/>
                  <a:pt x="4722607" y="325650"/>
                </a:cubicBezTo>
                <a:cubicBezTo>
                  <a:pt x="4700320" y="340508"/>
                  <a:pt x="4695732" y="379363"/>
                  <a:pt x="4690334" y="400954"/>
                </a:cubicBezTo>
                <a:cubicBezTo>
                  <a:pt x="4679735" y="390355"/>
                  <a:pt x="4630960" y="334546"/>
                  <a:pt x="4604273" y="325650"/>
                </a:cubicBezTo>
                <a:cubicBezTo>
                  <a:pt x="4584560" y="319079"/>
                  <a:pt x="4464151" y="305748"/>
                  <a:pt x="4453666" y="304135"/>
                </a:cubicBezTo>
                <a:cubicBezTo>
                  <a:pt x="4421975" y="299259"/>
                  <a:pt x="4334989" y="278920"/>
                  <a:pt x="4313817" y="271862"/>
                </a:cubicBezTo>
                <a:cubicBezTo>
                  <a:pt x="4303059" y="268276"/>
                  <a:pt x="4292545" y="263854"/>
                  <a:pt x="4281544" y="261104"/>
                </a:cubicBezTo>
                <a:lnTo>
                  <a:pt x="4195483" y="239589"/>
                </a:lnTo>
                <a:cubicBezTo>
                  <a:pt x="4199069" y="218074"/>
                  <a:pt x="4193562" y="192792"/>
                  <a:pt x="4206240" y="175043"/>
                </a:cubicBezTo>
                <a:cubicBezTo>
                  <a:pt x="4246150" y="119169"/>
                  <a:pt x="4264778" y="210804"/>
                  <a:pt x="4238513" y="132012"/>
                </a:cubicBezTo>
                <a:cubicBezTo>
                  <a:pt x="4227755" y="135598"/>
                  <a:pt x="4215095" y="135686"/>
                  <a:pt x="4206240" y="142770"/>
                </a:cubicBezTo>
                <a:cubicBezTo>
                  <a:pt x="4165555" y="175319"/>
                  <a:pt x="4205136" y="210351"/>
                  <a:pt x="4120179" y="218074"/>
                </a:cubicBezTo>
                <a:lnTo>
                  <a:pt x="4001845" y="228831"/>
                </a:lnTo>
                <a:cubicBezTo>
                  <a:pt x="3994673" y="236003"/>
                  <a:pt x="3989027" y="245129"/>
                  <a:pt x="3980330" y="250347"/>
                </a:cubicBezTo>
                <a:cubicBezTo>
                  <a:pt x="3949318" y="268954"/>
                  <a:pt x="3846679" y="271242"/>
                  <a:pt x="3840480" y="271862"/>
                </a:cubicBezTo>
                <a:cubicBezTo>
                  <a:pt x="3806471" y="292268"/>
                  <a:pt x="3779677" y="310214"/>
                  <a:pt x="3743661" y="325650"/>
                </a:cubicBezTo>
                <a:cubicBezTo>
                  <a:pt x="3681311" y="352372"/>
                  <a:pt x="3741134" y="316578"/>
                  <a:pt x="3679116" y="357923"/>
                </a:cubicBezTo>
                <a:cubicBezTo>
                  <a:pt x="3671944" y="368681"/>
                  <a:pt x="3662693" y="378312"/>
                  <a:pt x="3657600" y="390196"/>
                </a:cubicBezTo>
                <a:cubicBezTo>
                  <a:pt x="3651776" y="403786"/>
                  <a:pt x="3650905" y="419011"/>
                  <a:pt x="3646843" y="433227"/>
                </a:cubicBezTo>
                <a:cubicBezTo>
                  <a:pt x="3643728" y="444130"/>
                  <a:pt x="3639671" y="454742"/>
                  <a:pt x="3636085" y="465500"/>
                </a:cubicBezTo>
                <a:cubicBezTo>
                  <a:pt x="3634285" y="478098"/>
                  <a:pt x="3622464" y="592915"/>
                  <a:pt x="3603812" y="605349"/>
                </a:cubicBezTo>
                <a:lnTo>
                  <a:pt x="3571539" y="626864"/>
                </a:lnTo>
                <a:cubicBezTo>
                  <a:pt x="3560781" y="623278"/>
                  <a:pt x="3548121" y="623191"/>
                  <a:pt x="3539266" y="616107"/>
                </a:cubicBezTo>
                <a:cubicBezTo>
                  <a:pt x="3495294" y="580930"/>
                  <a:pt x="3540096" y="588634"/>
                  <a:pt x="3496236" y="562318"/>
                </a:cubicBezTo>
                <a:cubicBezTo>
                  <a:pt x="3486512" y="556484"/>
                  <a:pt x="3474721" y="555147"/>
                  <a:pt x="3463963" y="551561"/>
                </a:cubicBezTo>
                <a:cubicBezTo>
                  <a:pt x="3449619" y="540803"/>
                  <a:pt x="3436499" y="528184"/>
                  <a:pt x="3420932" y="519288"/>
                </a:cubicBezTo>
                <a:cubicBezTo>
                  <a:pt x="3408928" y="512429"/>
                  <a:pt x="3354945" y="500101"/>
                  <a:pt x="3345629" y="497772"/>
                </a:cubicBezTo>
                <a:cubicBezTo>
                  <a:pt x="3326092" y="439166"/>
                  <a:pt x="3337833" y="439411"/>
                  <a:pt x="3227294" y="476257"/>
                </a:cubicBezTo>
                <a:cubicBezTo>
                  <a:pt x="3215028" y="480345"/>
                  <a:pt x="3214921" y="499388"/>
                  <a:pt x="3205779" y="508530"/>
                </a:cubicBezTo>
                <a:cubicBezTo>
                  <a:pt x="3184926" y="529383"/>
                  <a:pt x="3167480" y="532054"/>
                  <a:pt x="3141233" y="540803"/>
                </a:cubicBezTo>
                <a:cubicBezTo>
                  <a:pt x="3126890" y="551561"/>
                  <a:pt x="3113770" y="564180"/>
                  <a:pt x="3098203" y="573076"/>
                </a:cubicBezTo>
                <a:cubicBezTo>
                  <a:pt x="3062963" y="593213"/>
                  <a:pt x="2956343" y="593796"/>
                  <a:pt x="2947596" y="594591"/>
                </a:cubicBezTo>
                <a:cubicBezTo>
                  <a:pt x="2910043" y="632144"/>
                  <a:pt x="2935703" y="612899"/>
                  <a:pt x="2861534" y="637622"/>
                </a:cubicBezTo>
                <a:lnTo>
                  <a:pt x="2829261" y="648380"/>
                </a:lnTo>
                <a:cubicBezTo>
                  <a:pt x="2807746" y="641208"/>
                  <a:pt x="2787167" y="630071"/>
                  <a:pt x="2764716" y="626864"/>
                </a:cubicBezTo>
                <a:cubicBezTo>
                  <a:pt x="2632504" y="607978"/>
                  <a:pt x="2714719" y="617689"/>
                  <a:pt x="2517290" y="605349"/>
                </a:cubicBezTo>
                <a:cubicBezTo>
                  <a:pt x="2502946" y="601763"/>
                  <a:pt x="2488475" y="598653"/>
                  <a:pt x="2474259" y="594591"/>
                </a:cubicBezTo>
                <a:cubicBezTo>
                  <a:pt x="2463356" y="591476"/>
                  <a:pt x="2453143" y="585862"/>
                  <a:pt x="2441986" y="583834"/>
                </a:cubicBezTo>
                <a:cubicBezTo>
                  <a:pt x="2413542" y="578662"/>
                  <a:pt x="2384442" y="577829"/>
                  <a:pt x="2355925" y="573076"/>
                </a:cubicBezTo>
                <a:cubicBezTo>
                  <a:pt x="2328913" y="568574"/>
                  <a:pt x="2306197" y="560086"/>
                  <a:pt x="2280621" y="551561"/>
                </a:cubicBezTo>
                <a:cubicBezTo>
                  <a:pt x="2262692" y="555147"/>
                  <a:pt x="2243639" y="555115"/>
                  <a:pt x="2226833" y="562318"/>
                </a:cubicBezTo>
                <a:cubicBezTo>
                  <a:pt x="2217511" y="566313"/>
                  <a:pt x="2214015" y="578616"/>
                  <a:pt x="2205318" y="583834"/>
                </a:cubicBezTo>
                <a:cubicBezTo>
                  <a:pt x="2195594" y="589668"/>
                  <a:pt x="2183803" y="591005"/>
                  <a:pt x="2173045" y="594591"/>
                </a:cubicBezTo>
                <a:cubicBezTo>
                  <a:pt x="2158701" y="591005"/>
                  <a:pt x="2141559" y="593070"/>
                  <a:pt x="2130014" y="583834"/>
                </a:cubicBezTo>
                <a:cubicBezTo>
                  <a:pt x="2121159" y="576750"/>
                  <a:pt x="2125091" y="561285"/>
                  <a:pt x="2119257" y="551561"/>
                </a:cubicBezTo>
                <a:cubicBezTo>
                  <a:pt x="2114039" y="542864"/>
                  <a:pt x="2104913" y="537217"/>
                  <a:pt x="2097741" y="530045"/>
                </a:cubicBezTo>
                <a:cubicBezTo>
                  <a:pt x="2090569" y="537217"/>
                  <a:pt x="2080762" y="542489"/>
                  <a:pt x="2076226" y="551561"/>
                </a:cubicBezTo>
                <a:cubicBezTo>
                  <a:pt x="2070283" y="563447"/>
                  <a:pt x="2070933" y="612253"/>
                  <a:pt x="2043953" y="616107"/>
                </a:cubicBezTo>
                <a:cubicBezTo>
                  <a:pt x="1976413" y="625756"/>
                  <a:pt x="1907690" y="623278"/>
                  <a:pt x="1839558" y="626864"/>
                </a:cubicBezTo>
                <a:cubicBezTo>
                  <a:pt x="1814457" y="630450"/>
                  <a:pt x="1789201" y="633086"/>
                  <a:pt x="1764254" y="637622"/>
                </a:cubicBezTo>
                <a:cubicBezTo>
                  <a:pt x="1749708" y="640267"/>
                  <a:pt x="1728831" y="635702"/>
                  <a:pt x="1721224" y="648380"/>
                </a:cubicBezTo>
                <a:cubicBezTo>
                  <a:pt x="1691417" y="698058"/>
                  <a:pt x="1788615" y="710288"/>
                  <a:pt x="1796527" y="712925"/>
                </a:cubicBezTo>
                <a:lnTo>
                  <a:pt x="1828800" y="723683"/>
                </a:lnTo>
                <a:cubicBezTo>
                  <a:pt x="1835972" y="730855"/>
                  <a:pt x="1841619" y="739980"/>
                  <a:pt x="1850316" y="745198"/>
                </a:cubicBezTo>
                <a:cubicBezTo>
                  <a:pt x="1878989" y="762402"/>
                  <a:pt x="1969837" y="765651"/>
                  <a:pt x="1979407" y="766714"/>
                </a:cubicBezTo>
                <a:cubicBezTo>
                  <a:pt x="1902559" y="817945"/>
                  <a:pt x="1939947" y="803472"/>
                  <a:pt x="1871831" y="820502"/>
                </a:cubicBezTo>
                <a:cubicBezTo>
                  <a:pt x="1757083" y="816916"/>
                  <a:pt x="1642214" y="816112"/>
                  <a:pt x="1527586" y="809744"/>
                </a:cubicBezTo>
                <a:cubicBezTo>
                  <a:pt x="1512824" y="808924"/>
                  <a:pt x="1498145" y="804811"/>
                  <a:pt x="1484556" y="798987"/>
                </a:cubicBezTo>
                <a:cubicBezTo>
                  <a:pt x="1338598" y="736433"/>
                  <a:pt x="1555981" y="812035"/>
                  <a:pt x="1420010" y="766714"/>
                </a:cubicBezTo>
                <a:cubicBezTo>
                  <a:pt x="1377982" y="724686"/>
                  <a:pt x="1422084" y="762373"/>
                  <a:pt x="1366221" y="734441"/>
                </a:cubicBezTo>
                <a:cubicBezTo>
                  <a:pt x="1354657" y="728659"/>
                  <a:pt x="1345833" y="718018"/>
                  <a:pt x="1333949" y="712925"/>
                </a:cubicBezTo>
                <a:cubicBezTo>
                  <a:pt x="1285668" y="692233"/>
                  <a:pt x="1300533" y="712354"/>
                  <a:pt x="1258645" y="691410"/>
                </a:cubicBezTo>
                <a:cubicBezTo>
                  <a:pt x="1247081" y="685628"/>
                  <a:pt x="1238256" y="674988"/>
                  <a:pt x="1226372" y="669895"/>
                </a:cubicBezTo>
                <a:cubicBezTo>
                  <a:pt x="1212782" y="664071"/>
                  <a:pt x="1197557" y="663199"/>
                  <a:pt x="1183341" y="659137"/>
                </a:cubicBezTo>
                <a:cubicBezTo>
                  <a:pt x="1079891" y="629580"/>
                  <a:pt x="1257638" y="657470"/>
                  <a:pt x="989704" y="637622"/>
                </a:cubicBezTo>
                <a:lnTo>
                  <a:pt x="860612" y="626864"/>
                </a:lnTo>
                <a:cubicBezTo>
                  <a:pt x="769048" y="565822"/>
                  <a:pt x="821766" y="505676"/>
                  <a:pt x="699247" y="519288"/>
                </a:cubicBezTo>
                <a:cubicBezTo>
                  <a:pt x="681364" y="537172"/>
                  <a:pt x="672353" y="612521"/>
                  <a:pt x="645459" y="637622"/>
                </a:cubicBezTo>
                <a:cubicBezTo>
                  <a:pt x="618565" y="662723"/>
                  <a:pt x="573643" y="660955"/>
                  <a:pt x="537883" y="669895"/>
                </a:cubicBezTo>
                <a:cubicBezTo>
                  <a:pt x="527125" y="677067"/>
                  <a:pt x="517174" y="685628"/>
                  <a:pt x="505610" y="691410"/>
                </a:cubicBezTo>
                <a:cubicBezTo>
                  <a:pt x="495468" y="696481"/>
                  <a:pt x="481355" y="694150"/>
                  <a:pt x="473337" y="702168"/>
                </a:cubicBezTo>
                <a:cubicBezTo>
                  <a:pt x="465319" y="710186"/>
                  <a:pt x="469663" y="725586"/>
                  <a:pt x="462579" y="734441"/>
                </a:cubicBezTo>
                <a:cubicBezTo>
                  <a:pt x="454502" y="744537"/>
                  <a:pt x="441064" y="748784"/>
                  <a:pt x="430306" y="755956"/>
                </a:cubicBezTo>
                <a:cubicBezTo>
                  <a:pt x="388870" y="818112"/>
                  <a:pt x="432298" y="761932"/>
                  <a:pt x="376518" y="809744"/>
                </a:cubicBezTo>
                <a:cubicBezTo>
                  <a:pt x="361116" y="822945"/>
                  <a:pt x="347831" y="838431"/>
                  <a:pt x="333487" y="852775"/>
                </a:cubicBezTo>
                <a:cubicBezTo>
                  <a:pt x="324345" y="861917"/>
                  <a:pt x="321114" y="875906"/>
                  <a:pt x="311972" y="885048"/>
                </a:cubicBezTo>
                <a:cubicBezTo>
                  <a:pt x="302830" y="894190"/>
                  <a:pt x="290457" y="899391"/>
                  <a:pt x="279699" y="906563"/>
                </a:cubicBezTo>
                <a:cubicBezTo>
                  <a:pt x="286871" y="928078"/>
                  <a:pt x="304942" y="948738"/>
                  <a:pt x="301214" y="971109"/>
                </a:cubicBezTo>
                <a:cubicBezTo>
                  <a:pt x="295836" y="1003376"/>
                  <a:pt x="287885" y="1071785"/>
                  <a:pt x="268941" y="1100201"/>
                </a:cubicBezTo>
                <a:lnTo>
                  <a:pt x="247426" y="1132474"/>
                </a:lnTo>
                <a:cubicBezTo>
                  <a:pt x="251012" y="1143232"/>
                  <a:pt x="253113" y="1154605"/>
                  <a:pt x="258184" y="1164747"/>
                </a:cubicBezTo>
                <a:cubicBezTo>
                  <a:pt x="263966" y="1176311"/>
                  <a:pt x="278095" y="1184191"/>
                  <a:pt x="279699" y="1197020"/>
                </a:cubicBezTo>
                <a:cubicBezTo>
                  <a:pt x="281967" y="1215163"/>
                  <a:pt x="278348" y="1235129"/>
                  <a:pt x="268941" y="1250808"/>
                </a:cubicBezTo>
                <a:cubicBezTo>
                  <a:pt x="255895" y="1272550"/>
                  <a:pt x="229218" y="1283499"/>
                  <a:pt x="215153" y="1304596"/>
                </a:cubicBezTo>
                <a:cubicBezTo>
                  <a:pt x="207981" y="1315354"/>
                  <a:pt x="199420" y="1325305"/>
                  <a:pt x="193638" y="1336869"/>
                </a:cubicBezTo>
                <a:cubicBezTo>
                  <a:pt x="188567" y="1347011"/>
                  <a:pt x="188714" y="1359418"/>
                  <a:pt x="182880" y="1369142"/>
                </a:cubicBezTo>
                <a:cubicBezTo>
                  <a:pt x="177662" y="1377839"/>
                  <a:pt x="168537" y="1383485"/>
                  <a:pt x="161365" y="1390657"/>
                </a:cubicBez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/>
            <a:endParaRPr lang="ru-RU" sz="900">
              <a:solidFill>
                <a:prstClr val="whit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 flipV="1">
            <a:off x="22" y="6906957"/>
            <a:ext cx="9143999" cy="5044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8" tIns="25715" rIns="51418" bIns="25715" rtlCol="0" anchor="ctr"/>
          <a:lstStyle/>
          <a:p>
            <a:pPr algn="ctr"/>
            <a:endParaRPr lang="ru-RU" sz="700">
              <a:solidFill>
                <a:prstClr val="white"/>
              </a:solidFill>
            </a:endParaRPr>
          </a:p>
        </p:txBody>
      </p:sp>
      <p:sp>
        <p:nvSpPr>
          <p:cNvPr id="202" name="MainBox"/>
          <p:cNvSpPr/>
          <p:nvPr/>
        </p:nvSpPr>
        <p:spPr bwMode="auto">
          <a:xfrm>
            <a:off x="-14908" y="17"/>
            <a:ext cx="9158915" cy="73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53" tIns="21884" rIns="43753" bIns="21884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ПРОХОЖДЕНИЯ НЕБЛАГОПРИЯТНЫХ МЕТЕОЯВЛЕНИЙ ПО ТЕРРИТОРИИ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САРАТОВСКОЙ ОБЛАСТИ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14.01.2021)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5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452208"/>
              </p:ext>
            </p:extLst>
          </p:nvPr>
        </p:nvGraphicFramePr>
        <p:xfrm>
          <a:off x="6923069" y="873590"/>
          <a:ext cx="2136681" cy="997029"/>
        </p:xfrm>
        <a:graphic>
          <a:graphicData uri="http://schemas.openxmlformats.org/drawingml/2006/table">
            <a:tbl>
              <a:tblPr/>
              <a:tblGrid>
                <a:gridCol w="1632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37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11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Саратовская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2090" marR="12090" marT="8016" marB="80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4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Муниципальных образований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0" marR="9520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9520" marR="9520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4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0" marR="9520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424659</a:t>
                      </a:r>
                    </a:p>
                  </a:txBody>
                  <a:tcPr marL="9520" marR="9520" marT="1263" marB="12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8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9520" marR="9520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2462950</a:t>
                      </a:r>
                    </a:p>
                  </a:txBody>
                  <a:tcPr marL="9520" marR="9520" marT="1263" marB="12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9" name="Text Box 4"/>
          <p:cNvSpPr txBox="1">
            <a:spLocks noChangeArrowheads="1"/>
          </p:cNvSpPr>
          <p:nvPr/>
        </p:nvSpPr>
        <p:spPr bwMode="auto">
          <a:xfrm>
            <a:off x="21" y="3149797"/>
            <a:ext cx="2600304" cy="68269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5537" tIns="2768" rIns="5537" bIns="2768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ФГБУ «Приволжского УГМС»: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/>
              <a:t>вечером 13.01.2021г. местами по Саратовской области ожидается усиление северо-восточного ветра, порывы 15-20 м/с; в Саратове 15-17 м/с. Местами по области сильный снег (6-19 мм).</a:t>
            </a:r>
            <a:endParaRPr lang="ru-RU" sz="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5" name="Таблица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634363"/>
              </p:ext>
            </p:extLst>
          </p:nvPr>
        </p:nvGraphicFramePr>
        <p:xfrm>
          <a:off x="4028" y="5257357"/>
          <a:ext cx="6242603" cy="1703400"/>
        </p:xfrm>
        <a:graphic>
          <a:graphicData uri="http://schemas.openxmlformats.org/drawingml/2006/table">
            <a:tbl>
              <a:tblPr/>
              <a:tblGrid>
                <a:gridCol w="571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0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14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14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141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141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141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9141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284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8833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254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8616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</a:t>
                      </a:r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неблагоприятных </a:t>
                      </a: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метеоявлений </a:t>
                      </a:r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Саратовской области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1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</a:t>
                      </a:r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ПАО «</a:t>
                      </a:r>
                      <a:r>
                        <a:rPr lang="ru-RU" sz="900" b="1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Россети</a:t>
                      </a:r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Волга» </a:t>
                      </a: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392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ПРИВОЛЖСКИЙ ФЕДЕРАЛЬНЫЙ </a:t>
                      </a: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ОКРУГ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39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7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Саратовская область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2783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39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за субъекты </a:t>
                      </a: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ПФО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2783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6" name="Text Box 22"/>
          <p:cNvSpPr txBox="1">
            <a:spLocks noChangeArrowheads="1"/>
          </p:cNvSpPr>
          <p:nvPr/>
        </p:nvSpPr>
        <p:spPr bwMode="auto">
          <a:xfrm>
            <a:off x="3643635" y="2744515"/>
            <a:ext cx="1463234" cy="14515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25" tIns="9012" rIns="18025" bIns="9012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25" dirty="0" err="1" smtClean="0"/>
              <a:t>Саратовкая</a:t>
            </a:r>
            <a:r>
              <a:rPr lang="ru-RU" altLang="ru-RU" sz="825" dirty="0" smtClean="0"/>
              <a:t> область</a:t>
            </a:r>
            <a:endParaRPr lang="ru-RU" altLang="ru-RU" sz="825" dirty="0"/>
          </a:p>
        </p:txBody>
      </p:sp>
      <p:pic>
        <p:nvPicPr>
          <p:cNvPr id="5122" name="Picture 2" descr="C:\Users\arm9\Desktop\скриншоты\Скриншот 13-01-2021 113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76" y="798774"/>
            <a:ext cx="1869684" cy="178815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Text Box 22"/>
          <p:cNvSpPr txBox="1">
            <a:spLocks noChangeArrowheads="1"/>
          </p:cNvSpPr>
          <p:nvPr/>
        </p:nvSpPr>
        <p:spPr bwMode="auto">
          <a:xfrm>
            <a:off x="2404441" y="836448"/>
            <a:ext cx="1795544" cy="26221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8220" tIns="4110" rIns="8220" bIns="4110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825" dirty="0"/>
              <a:t>ПРОГНОЗ ВЫПАДЕНИЯ ОСАДКОВ</a:t>
            </a:r>
          </a:p>
          <a:p>
            <a:r>
              <a:rPr lang="ru-RU" sz="825" dirty="0" smtClean="0"/>
              <a:t>14.01.2021</a:t>
            </a:r>
            <a:endParaRPr lang="ru-RU" sz="825" dirty="0"/>
          </a:p>
        </p:txBody>
      </p:sp>
      <p:pic>
        <p:nvPicPr>
          <p:cNvPr id="15" name="Picture 6" descr="C:\Users\arm9\Desktop\скриншоты\Скриншот 13-01-2021 112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209" y="798774"/>
            <a:ext cx="1841109" cy="184734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 Box 22"/>
          <p:cNvSpPr txBox="1">
            <a:spLocks noChangeArrowheads="1"/>
          </p:cNvSpPr>
          <p:nvPr/>
        </p:nvSpPr>
        <p:spPr bwMode="auto">
          <a:xfrm>
            <a:off x="4564550" y="840949"/>
            <a:ext cx="1524307" cy="26221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8220" tIns="4110" rIns="8220" bIns="4110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825" dirty="0"/>
              <a:t>ПРОГНОЗ </a:t>
            </a:r>
            <a:r>
              <a:rPr lang="ru-RU" sz="825" dirty="0" smtClean="0"/>
              <a:t>ПОРЫВЫ ВЕТРА</a:t>
            </a:r>
            <a:endParaRPr lang="ru-RU" sz="825" dirty="0"/>
          </a:p>
          <a:p>
            <a:r>
              <a:rPr lang="ru-RU" sz="825" dirty="0" smtClean="0"/>
              <a:t>14.01.2021</a:t>
            </a:r>
            <a:endParaRPr lang="ru-RU" sz="825" dirty="0"/>
          </a:p>
        </p:txBody>
      </p:sp>
    </p:spTree>
    <p:extLst>
      <p:ext uri="{BB962C8B-B14F-4D97-AF65-F5344CB8AC3E}">
        <p14:creationId xmlns:p14="http://schemas.microsoft.com/office/powerpoint/2010/main" val="4144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Picture 2" descr="C:\Users\arm9\Desktop\Саратовска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3" y="370944"/>
            <a:ext cx="9158900" cy="6566653"/>
          </a:xfrm>
          <a:prstGeom prst="rect">
            <a:avLst/>
          </a:prstGeom>
          <a:solidFill>
            <a:srgbClr val="000080">
              <a:alpha val="50000"/>
            </a:srgbClr>
          </a:solidFill>
          <a:ln w="19050">
            <a:noFill/>
            <a:round/>
            <a:headEnd/>
            <a:tailEnd/>
          </a:ln>
          <a:extLst/>
        </p:spPr>
      </p:pic>
      <p:sp>
        <p:nvSpPr>
          <p:cNvPr id="742" name="Полилиния 741"/>
          <p:cNvSpPr/>
          <p:nvPr/>
        </p:nvSpPr>
        <p:spPr>
          <a:xfrm>
            <a:off x="454956" y="366721"/>
            <a:ext cx="8606118" cy="6474523"/>
          </a:xfrm>
          <a:custGeom>
            <a:avLst/>
            <a:gdLst>
              <a:gd name="connsiteX0" fmla="*/ 322730 w 8606118"/>
              <a:gd name="connsiteY0" fmla="*/ 1183789 h 4346537"/>
              <a:gd name="connsiteX1" fmla="*/ 193638 w 8606118"/>
              <a:gd name="connsiteY1" fmla="*/ 1237577 h 4346537"/>
              <a:gd name="connsiteX2" fmla="*/ 182880 w 8606118"/>
              <a:gd name="connsiteY2" fmla="*/ 1269850 h 4346537"/>
              <a:gd name="connsiteX3" fmla="*/ 204396 w 8606118"/>
              <a:gd name="connsiteY3" fmla="*/ 1334396 h 4346537"/>
              <a:gd name="connsiteX4" fmla="*/ 172123 w 8606118"/>
              <a:gd name="connsiteY4" fmla="*/ 1463488 h 4346537"/>
              <a:gd name="connsiteX5" fmla="*/ 150607 w 8606118"/>
              <a:gd name="connsiteY5" fmla="*/ 1485003 h 4346537"/>
              <a:gd name="connsiteX6" fmla="*/ 96819 w 8606118"/>
              <a:gd name="connsiteY6" fmla="*/ 1560307 h 4346537"/>
              <a:gd name="connsiteX7" fmla="*/ 53789 w 8606118"/>
              <a:gd name="connsiteY7" fmla="*/ 1614095 h 4346537"/>
              <a:gd name="connsiteX8" fmla="*/ 32273 w 8606118"/>
              <a:gd name="connsiteY8" fmla="*/ 1646368 h 4346537"/>
              <a:gd name="connsiteX9" fmla="*/ 0 w 8606118"/>
              <a:gd name="connsiteY9" fmla="*/ 1667883 h 4346537"/>
              <a:gd name="connsiteX10" fmla="*/ 10758 w 8606118"/>
              <a:gd name="connsiteY10" fmla="*/ 1764702 h 4346537"/>
              <a:gd name="connsiteX11" fmla="*/ 21516 w 8606118"/>
              <a:gd name="connsiteY11" fmla="*/ 1796975 h 4346537"/>
              <a:gd name="connsiteX12" fmla="*/ 118334 w 8606118"/>
              <a:gd name="connsiteY12" fmla="*/ 1850763 h 4346537"/>
              <a:gd name="connsiteX13" fmla="*/ 139850 w 8606118"/>
              <a:gd name="connsiteY13" fmla="*/ 1872278 h 4346537"/>
              <a:gd name="connsiteX14" fmla="*/ 204396 w 8606118"/>
              <a:gd name="connsiteY14" fmla="*/ 1915309 h 4346537"/>
              <a:gd name="connsiteX15" fmla="*/ 182880 w 8606118"/>
              <a:gd name="connsiteY15" fmla="*/ 1947582 h 4346537"/>
              <a:gd name="connsiteX16" fmla="*/ 204396 w 8606118"/>
              <a:gd name="connsiteY16" fmla="*/ 1969097 h 4346537"/>
              <a:gd name="connsiteX17" fmla="*/ 279699 w 8606118"/>
              <a:gd name="connsiteY17" fmla="*/ 2001370 h 4346537"/>
              <a:gd name="connsiteX18" fmla="*/ 311972 w 8606118"/>
              <a:gd name="connsiteY18" fmla="*/ 2022885 h 4346537"/>
              <a:gd name="connsiteX19" fmla="*/ 322730 w 8606118"/>
              <a:gd name="connsiteY19" fmla="*/ 2055158 h 4346537"/>
              <a:gd name="connsiteX20" fmla="*/ 344245 w 8606118"/>
              <a:gd name="connsiteY20" fmla="*/ 2076674 h 4346537"/>
              <a:gd name="connsiteX21" fmla="*/ 365760 w 8606118"/>
              <a:gd name="connsiteY21" fmla="*/ 2141219 h 4346537"/>
              <a:gd name="connsiteX22" fmla="*/ 376518 w 8606118"/>
              <a:gd name="connsiteY22" fmla="*/ 2248796 h 4346537"/>
              <a:gd name="connsiteX23" fmla="*/ 419549 w 8606118"/>
              <a:gd name="connsiteY23" fmla="*/ 2302584 h 4346537"/>
              <a:gd name="connsiteX24" fmla="*/ 441064 w 8606118"/>
              <a:gd name="connsiteY24" fmla="*/ 2334857 h 4346537"/>
              <a:gd name="connsiteX25" fmla="*/ 451821 w 8606118"/>
              <a:gd name="connsiteY25" fmla="*/ 2388645 h 4346537"/>
              <a:gd name="connsiteX26" fmla="*/ 516367 w 8606118"/>
              <a:gd name="connsiteY26" fmla="*/ 2410161 h 4346537"/>
              <a:gd name="connsiteX27" fmla="*/ 570156 w 8606118"/>
              <a:gd name="connsiteY27" fmla="*/ 2442434 h 4346537"/>
              <a:gd name="connsiteX28" fmla="*/ 602429 w 8606118"/>
              <a:gd name="connsiteY28" fmla="*/ 2463949 h 4346537"/>
              <a:gd name="connsiteX29" fmla="*/ 666974 w 8606118"/>
              <a:gd name="connsiteY29" fmla="*/ 2485464 h 4346537"/>
              <a:gd name="connsiteX30" fmla="*/ 688490 w 8606118"/>
              <a:gd name="connsiteY30" fmla="*/ 2506979 h 4346537"/>
              <a:gd name="connsiteX31" fmla="*/ 753036 w 8606118"/>
              <a:gd name="connsiteY31" fmla="*/ 2550010 h 4346537"/>
              <a:gd name="connsiteX32" fmla="*/ 806824 w 8606118"/>
              <a:gd name="connsiteY32" fmla="*/ 2614556 h 4346537"/>
              <a:gd name="connsiteX33" fmla="*/ 839097 w 8606118"/>
              <a:gd name="connsiteY33" fmla="*/ 2625314 h 4346537"/>
              <a:gd name="connsiteX34" fmla="*/ 871370 w 8606118"/>
              <a:gd name="connsiteY34" fmla="*/ 2646829 h 4346537"/>
              <a:gd name="connsiteX35" fmla="*/ 1215614 w 8606118"/>
              <a:gd name="connsiteY35" fmla="*/ 2625314 h 4346537"/>
              <a:gd name="connsiteX36" fmla="*/ 1312433 w 8606118"/>
              <a:gd name="connsiteY36" fmla="*/ 2603798 h 4346537"/>
              <a:gd name="connsiteX37" fmla="*/ 1344706 w 8606118"/>
              <a:gd name="connsiteY37" fmla="*/ 2582283 h 4346537"/>
              <a:gd name="connsiteX38" fmla="*/ 1409252 w 8606118"/>
              <a:gd name="connsiteY38" fmla="*/ 2560768 h 4346537"/>
              <a:gd name="connsiteX39" fmla="*/ 1430767 w 8606118"/>
              <a:gd name="connsiteY39" fmla="*/ 2539252 h 4346537"/>
              <a:gd name="connsiteX40" fmla="*/ 1473798 w 8606118"/>
              <a:gd name="connsiteY40" fmla="*/ 2528495 h 4346537"/>
              <a:gd name="connsiteX41" fmla="*/ 1570617 w 8606118"/>
              <a:gd name="connsiteY41" fmla="*/ 2506979 h 4346537"/>
              <a:gd name="connsiteX42" fmla="*/ 1602890 w 8606118"/>
              <a:gd name="connsiteY42" fmla="*/ 2517737 h 4346537"/>
              <a:gd name="connsiteX43" fmla="*/ 1635163 w 8606118"/>
              <a:gd name="connsiteY43" fmla="*/ 2539252 h 4346537"/>
              <a:gd name="connsiteX44" fmla="*/ 1667436 w 8606118"/>
              <a:gd name="connsiteY44" fmla="*/ 2528495 h 4346537"/>
              <a:gd name="connsiteX45" fmla="*/ 1731981 w 8606118"/>
              <a:gd name="connsiteY45" fmla="*/ 2517737 h 4346537"/>
              <a:gd name="connsiteX46" fmla="*/ 1775012 w 8606118"/>
              <a:gd name="connsiteY46" fmla="*/ 2453191 h 4346537"/>
              <a:gd name="connsiteX47" fmla="*/ 1796527 w 8606118"/>
              <a:gd name="connsiteY47" fmla="*/ 2420918 h 4346537"/>
              <a:gd name="connsiteX48" fmla="*/ 1968650 w 8606118"/>
              <a:gd name="connsiteY48" fmla="*/ 2410161 h 4346537"/>
              <a:gd name="connsiteX49" fmla="*/ 2033196 w 8606118"/>
              <a:gd name="connsiteY49" fmla="*/ 2410161 h 4346537"/>
              <a:gd name="connsiteX50" fmla="*/ 2054711 w 8606118"/>
              <a:gd name="connsiteY50" fmla="*/ 2442434 h 4346537"/>
              <a:gd name="connsiteX51" fmla="*/ 2119257 w 8606118"/>
              <a:gd name="connsiteY51" fmla="*/ 2485464 h 4346537"/>
              <a:gd name="connsiteX52" fmla="*/ 2237591 w 8606118"/>
              <a:gd name="connsiteY52" fmla="*/ 2442434 h 4346537"/>
              <a:gd name="connsiteX53" fmla="*/ 2216076 w 8606118"/>
              <a:gd name="connsiteY53" fmla="*/ 2420918 h 4346537"/>
              <a:gd name="connsiteX54" fmla="*/ 2248349 w 8606118"/>
              <a:gd name="connsiteY54" fmla="*/ 2410161 h 4346537"/>
              <a:gd name="connsiteX55" fmla="*/ 2334410 w 8606118"/>
              <a:gd name="connsiteY55" fmla="*/ 2431676 h 4346537"/>
              <a:gd name="connsiteX56" fmla="*/ 2452744 w 8606118"/>
              <a:gd name="connsiteY56" fmla="*/ 2442434 h 4346537"/>
              <a:gd name="connsiteX57" fmla="*/ 2592593 w 8606118"/>
              <a:gd name="connsiteY57" fmla="*/ 2463949 h 4346537"/>
              <a:gd name="connsiteX58" fmla="*/ 2657139 w 8606118"/>
              <a:gd name="connsiteY58" fmla="*/ 2496222 h 4346537"/>
              <a:gd name="connsiteX59" fmla="*/ 2689412 w 8606118"/>
              <a:gd name="connsiteY59" fmla="*/ 2528495 h 4346537"/>
              <a:gd name="connsiteX60" fmla="*/ 2732443 w 8606118"/>
              <a:gd name="connsiteY60" fmla="*/ 2550010 h 4346537"/>
              <a:gd name="connsiteX61" fmla="*/ 2764716 w 8606118"/>
              <a:gd name="connsiteY61" fmla="*/ 2571525 h 4346537"/>
              <a:gd name="connsiteX62" fmla="*/ 2786231 w 8606118"/>
              <a:gd name="connsiteY62" fmla="*/ 2636071 h 4346537"/>
              <a:gd name="connsiteX63" fmla="*/ 2796989 w 8606118"/>
              <a:gd name="connsiteY63" fmla="*/ 2689859 h 4346537"/>
              <a:gd name="connsiteX64" fmla="*/ 2807746 w 8606118"/>
              <a:gd name="connsiteY64" fmla="*/ 2754405 h 4346537"/>
              <a:gd name="connsiteX65" fmla="*/ 2829261 w 8606118"/>
              <a:gd name="connsiteY65" fmla="*/ 2786678 h 4346537"/>
              <a:gd name="connsiteX66" fmla="*/ 2861534 w 8606118"/>
              <a:gd name="connsiteY66" fmla="*/ 2861982 h 4346537"/>
              <a:gd name="connsiteX67" fmla="*/ 2872292 w 8606118"/>
              <a:gd name="connsiteY67" fmla="*/ 2894255 h 4346537"/>
              <a:gd name="connsiteX68" fmla="*/ 2915323 w 8606118"/>
              <a:gd name="connsiteY68" fmla="*/ 2948043 h 4346537"/>
              <a:gd name="connsiteX69" fmla="*/ 2926080 w 8606118"/>
              <a:gd name="connsiteY69" fmla="*/ 2980316 h 4346537"/>
              <a:gd name="connsiteX70" fmla="*/ 2893807 w 8606118"/>
              <a:gd name="connsiteY70" fmla="*/ 3077135 h 4346537"/>
              <a:gd name="connsiteX71" fmla="*/ 2861534 w 8606118"/>
              <a:gd name="connsiteY71" fmla="*/ 3130923 h 4346537"/>
              <a:gd name="connsiteX72" fmla="*/ 2807746 w 8606118"/>
              <a:gd name="connsiteY72" fmla="*/ 3120165 h 4346537"/>
              <a:gd name="connsiteX73" fmla="*/ 2818504 w 8606118"/>
              <a:gd name="connsiteY73" fmla="*/ 3173954 h 4346537"/>
              <a:gd name="connsiteX74" fmla="*/ 2840019 w 8606118"/>
              <a:gd name="connsiteY74" fmla="*/ 3206227 h 4346537"/>
              <a:gd name="connsiteX75" fmla="*/ 2850777 w 8606118"/>
              <a:gd name="connsiteY75" fmla="*/ 3260015 h 4346537"/>
              <a:gd name="connsiteX76" fmla="*/ 2947596 w 8606118"/>
              <a:gd name="connsiteY76" fmla="*/ 3249257 h 4346537"/>
              <a:gd name="connsiteX77" fmla="*/ 2979869 w 8606118"/>
              <a:gd name="connsiteY77" fmla="*/ 3227742 h 4346537"/>
              <a:gd name="connsiteX78" fmla="*/ 3012141 w 8606118"/>
              <a:gd name="connsiteY78" fmla="*/ 3216984 h 4346537"/>
              <a:gd name="connsiteX79" fmla="*/ 3098203 w 8606118"/>
              <a:gd name="connsiteY79" fmla="*/ 3281530 h 4346537"/>
              <a:gd name="connsiteX80" fmla="*/ 3151991 w 8606118"/>
              <a:gd name="connsiteY80" fmla="*/ 3324561 h 4346537"/>
              <a:gd name="connsiteX81" fmla="*/ 3195021 w 8606118"/>
              <a:gd name="connsiteY81" fmla="*/ 3313803 h 4346537"/>
              <a:gd name="connsiteX82" fmla="*/ 3205779 w 8606118"/>
              <a:gd name="connsiteY82" fmla="*/ 3281530 h 4346537"/>
              <a:gd name="connsiteX83" fmla="*/ 3238052 w 8606118"/>
              <a:gd name="connsiteY83" fmla="*/ 3260015 h 4346537"/>
              <a:gd name="connsiteX84" fmla="*/ 3281083 w 8606118"/>
              <a:gd name="connsiteY84" fmla="*/ 3270772 h 4346537"/>
              <a:gd name="connsiteX85" fmla="*/ 3345629 w 8606118"/>
              <a:gd name="connsiteY85" fmla="*/ 3260015 h 4346537"/>
              <a:gd name="connsiteX86" fmla="*/ 3334871 w 8606118"/>
              <a:gd name="connsiteY86" fmla="*/ 3227742 h 4346537"/>
              <a:gd name="connsiteX87" fmla="*/ 3302598 w 8606118"/>
              <a:gd name="connsiteY87" fmla="*/ 3152438 h 4346537"/>
              <a:gd name="connsiteX88" fmla="*/ 3313356 w 8606118"/>
              <a:gd name="connsiteY88" fmla="*/ 3066377 h 4346537"/>
              <a:gd name="connsiteX89" fmla="*/ 3345629 w 8606118"/>
              <a:gd name="connsiteY89" fmla="*/ 3055619 h 4346537"/>
              <a:gd name="connsiteX90" fmla="*/ 3431690 w 8606118"/>
              <a:gd name="connsiteY90" fmla="*/ 3077135 h 4346537"/>
              <a:gd name="connsiteX91" fmla="*/ 3593054 w 8606118"/>
              <a:gd name="connsiteY91" fmla="*/ 3098650 h 4346537"/>
              <a:gd name="connsiteX92" fmla="*/ 3657600 w 8606118"/>
              <a:gd name="connsiteY92" fmla="*/ 3109408 h 4346537"/>
              <a:gd name="connsiteX93" fmla="*/ 3808207 w 8606118"/>
              <a:gd name="connsiteY93" fmla="*/ 3141681 h 4346537"/>
              <a:gd name="connsiteX94" fmla="*/ 3754419 w 8606118"/>
              <a:gd name="connsiteY94" fmla="*/ 3249257 h 4346537"/>
              <a:gd name="connsiteX95" fmla="*/ 3732904 w 8606118"/>
              <a:gd name="connsiteY95" fmla="*/ 3281530 h 4346537"/>
              <a:gd name="connsiteX96" fmla="*/ 3711389 w 8606118"/>
              <a:gd name="connsiteY96" fmla="*/ 3346076 h 4346537"/>
              <a:gd name="connsiteX97" fmla="*/ 3754419 w 8606118"/>
              <a:gd name="connsiteY97" fmla="*/ 3367591 h 4346537"/>
              <a:gd name="connsiteX98" fmla="*/ 3786692 w 8606118"/>
              <a:gd name="connsiteY98" fmla="*/ 3356834 h 4346537"/>
              <a:gd name="connsiteX99" fmla="*/ 3829723 w 8606118"/>
              <a:gd name="connsiteY99" fmla="*/ 3346076 h 4346537"/>
              <a:gd name="connsiteX100" fmla="*/ 4120179 w 8606118"/>
              <a:gd name="connsiteY100" fmla="*/ 3335318 h 4346537"/>
              <a:gd name="connsiteX101" fmla="*/ 4152452 w 8606118"/>
              <a:gd name="connsiteY101" fmla="*/ 3238499 h 4346537"/>
              <a:gd name="connsiteX102" fmla="*/ 4184725 w 8606118"/>
              <a:gd name="connsiteY102" fmla="*/ 3206227 h 4346537"/>
              <a:gd name="connsiteX103" fmla="*/ 4238513 w 8606118"/>
              <a:gd name="connsiteY103" fmla="*/ 3195469 h 4346537"/>
              <a:gd name="connsiteX104" fmla="*/ 4421393 w 8606118"/>
              <a:gd name="connsiteY104" fmla="*/ 3163196 h 4346537"/>
              <a:gd name="connsiteX105" fmla="*/ 4432151 w 8606118"/>
              <a:gd name="connsiteY105" fmla="*/ 3260015 h 4346537"/>
              <a:gd name="connsiteX106" fmla="*/ 4453666 w 8606118"/>
              <a:gd name="connsiteY106" fmla="*/ 3292288 h 4346537"/>
              <a:gd name="connsiteX107" fmla="*/ 4518212 w 8606118"/>
              <a:gd name="connsiteY107" fmla="*/ 3324561 h 4346537"/>
              <a:gd name="connsiteX108" fmla="*/ 4561243 w 8606118"/>
              <a:gd name="connsiteY108" fmla="*/ 3378349 h 4346537"/>
              <a:gd name="connsiteX109" fmla="*/ 4582758 w 8606118"/>
              <a:gd name="connsiteY109" fmla="*/ 3410622 h 4346537"/>
              <a:gd name="connsiteX110" fmla="*/ 4615031 w 8606118"/>
              <a:gd name="connsiteY110" fmla="*/ 3421379 h 4346537"/>
              <a:gd name="connsiteX111" fmla="*/ 4808669 w 8606118"/>
              <a:gd name="connsiteY111" fmla="*/ 3410622 h 4346537"/>
              <a:gd name="connsiteX112" fmla="*/ 4883972 w 8606118"/>
              <a:gd name="connsiteY112" fmla="*/ 3410622 h 4346537"/>
              <a:gd name="connsiteX113" fmla="*/ 4916245 w 8606118"/>
              <a:gd name="connsiteY113" fmla="*/ 3507441 h 4346537"/>
              <a:gd name="connsiteX114" fmla="*/ 4927003 w 8606118"/>
              <a:gd name="connsiteY114" fmla="*/ 3550471 h 4346537"/>
              <a:gd name="connsiteX115" fmla="*/ 5228217 w 8606118"/>
              <a:gd name="connsiteY115" fmla="*/ 3528956 h 4346537"/>
              <a:gd name="connsiteX116" fmla="*/ 5314278 w 8606118"/>
              <a:gd name="connsiteY116" fmla="*/ 3539714 h 4346537"/>
              <a:gd name="connsiteX117" fmla="*/ 5389581 w 8606118"/>
              <a:gd name="connsiteY117" fmla="*/ 3571987 h 4346537"/>
              <a:gd name="connsiteX118" fmla="*/ 5475643 w 8606118"/>
              <a:gd name="connsiteY118" fmla="*/ 3593502 h 4346537"/>
              <a:gd name="connsiteX119" fmla="*/ 5507916 w 8606118"/>
              <a:gd name="connsiteY119" fmla="*/ 3615017 h 4346537"/>
              <a:gd name="connsiteX120" fmla="*/ 5518673 w 8606118"/>
              <a:gd name="connsiteY120" fmla="*/ 3658048 h 4346537"/>
              <a:gd name="connsiteX121" fmla="*/ 5572461 w 8606118"/>
              <a:gd name="connsiteY121" fmla="*/ 3690321 h 4346537"/>
              <a:gd name="connsiteX122" fmla="*/ 5604734 w 8606118"/>
              <a:gd name="connsiteY122" fmla="*/ 3679563 h 4346537"/>
              <a:gd name="connsiteX123" fmla="*/ 5658523 w 8606118"/>
              <a:gd name="connsiteY123" fmla="*/ 3690321 h 4346537"/>
              <a:gd name="connsiteX124" fmla="*/ 5680038 w 8606118"/>
              <a:gd name="connsiteY124" fmla="*/ 3722594 h 4346537"/>
              <a:gd name="connsiteX125" fmla="*/ 5701553 w 8606118"/>
              <a:gd name="connsiteY125" fmla="*/ 3787139 h 4346537"/>
              <a:gd name="connsiteX126" fmla="*/ 5723069 w 8606118"/>
              <a:gd name="connsiteY126" fmla="*/ 3830170 h 4346537"/>
              <a:gd name="connsiteX127" fmla="*/ 5733826 w 8606118"/>
              <a:gd name="connsiteY127" fmla="*/ 3873201 h 4346537"/>
              <a:gd name="connsiteX128" fmla="*/ 5776857 w 8606118"/>
              <a:gd name="connsiteY128" fmla="*/ 3926989 h 4346537"/>
              <a:gd name="connsiteX129" fmla="*/ 5798372 w 8606118"/>
              <a:gd name="connsiteY129" fmla="*/ 3959262 h 4346537"/>
              <a:gd name="connsiteX130" fmla="*/ 5830645 w 8606118"/>
              <a:gd name="connsiteY130" fmla="*/ 4077596 h 4346537"/>
              <a:gd name="connsiteX131" fmla="*/ 5862918 w 8606118"/>
              <a:gd name="connsiteY131" fmla="*/ 4152899 h 4346537"/>
              <a:gd name="connsiteX132" fmla="*/ 5884433 w 8606118"/>
              <a:gd name="connsiteY132" fmla="*/ 4174415 h 4346537"/>
              <a:gd name="connsiteX133" fmla="*/ 5905949 w 8606118"/>
              <a:gd name="connsiteY133" fmla="*/ 4206688 h 4346537"/>
              <a:gd name="connsiteX134" fmla="*/ 5970494 w 8606118"/>
              <a:gd name="connsiteY134" fmla="*/ 4238961 h 4346537"/>
              <a:gd name="connsiteX135" fmla="*/ 6045798 w 8606118"/>
              <a:gd name="connsiteY135" fmla="*/ 4271234 h 4346537"/>
              <a:gd name="connsiteX136" fmla="*/ 6121101 w 8606118"/>
              <a:gd name="connsiteY136" fmla="*/ 4314264 h 4346537"/>
              <a:gd name="connsiteX137" fmla="*/ 6185647 w 8606118"/>
              <a:gd name="connsiteY137" fmla="*/ 4346537 h 4346537"/>
              <a:gd name="connsiteX138" fmla="*/ 6293224 w 8606118"/>
              <a:gd name="connsiteY138" fmla="*/ 4335779 h 4346537"/>
              <a:gd name="connsiteX139" fmla="*/ 6357770 w 8606118"/>
              <a:gd name="connsiteY139" fmla="*/ 4314264 h 4346537"/>
              <a:gd name="connsiteX140" fmla="*/ 6433073 w 8606118"/>
              <a:gd name="connsiteY140" fmla="*/ 4292749 h 4346537"/>
              <a:gd name="connsiteX141" fmla="*/ 6508377 w 8606118"/>
              <a:gd name="connsiteY141" fmla="*/ 4228203 h 4346537"/>
              <a:gd name="connsiteX142" fmla="*/ 6529892 w 8606118"/>
              <a:gd name="connsiteY142" fmla="*/ 4195930 h 4346537"/>
              <a:gd name="connsiteX143" fmla="*/ 6562165 w 8606118"/>
              <a:gd name="connsiteY143" fmla="*/ 4174415 h 4346537"/>
              <a:gd name="connsiteX144" fmla="*/ 6594438 w 8606118"/>
              <a:gd name="connsiteY144" fmla="*/ 4045323 h 4346537"/>
              <a:gd name="connsiteX145" fmla="*/ 6583680 w 8606118"/>
              <a:gd name="connsiteY145" fmla="*/ 3991535 h 4346537"/>
              <a:gd name="connsiteX146" fmla="*/ 6551407 w 8606118"/>
              <a:gd name="connsiteY146" fmla="*/ 3980777 h 4346537"/>
              <a:gd name="connsiteX147" fmla="*/ 6529892 w 8606118"/>
              <a:gd name="connsiteY147" fmla="*/ 3948504 h 4346537"/>
              <a:gd name="connsiteX148" fmla="*/ 6508377 w 8606118"/>
              <a:gd name="connsiteY148" fmla="*/ 3883958 h 4346537"/>
              <a:gd name="connsiteX149" fmla="*/ 6497619 w 8606118"/>
              <a:gd name="connsiteY149" fmla="*/ 3851685 h 4346537"/>
              <a:gd name="connsiteX150" fmla="*/ 6486861 w 8606118"/>
              <a:gd name="connsiteY150" fmla="*/ 3819412 h 4346537"/>
              <a:gd name="connsiteX151" fmla="*/ 6422316 w 8606118"/>
              <a:gd name="connsiteY151" fmla="*/ 3733351 h 4346537"/>
              <a:gd name="connsiteX152" fmla="*/ 6400800 w 8606118"/>
              <a:gd name="connsiteY152" fmla="*/ 3475168 h 4346537"/>
              <a:gd name="connsiteX153" fmla="*/ 6379285 w 8606118"/>
              <a:gd name="connsiteY153" fmla="*/ 3378349 h 4346537"/>
              <a:gd name="connsiteX154" fmla="*/ 6347012 w 8606118"/>
              <a:gd name="connsiteY154" fmla="*/ 3346076 h 4346537"/>
              <a:gd name="connsiteX155" fmla="*/ 6336254 w 8606118"/>
              <a:gd name="connsiteY155" fmla="*/ 3313803 h 4346537"/>
              <a:gd name="connsiteX156" fmla="*/ 6486861 w 8606118"/>
              <a:gd name="connsiteY156" fmla="*/ 3270772 h 4346537"/>
              <a:gd name="connsiteX157" fmla="*/ 6626711 w 8606118"/>
              <a:gd name="connsiteY157" fmla="*/ 3227742 h 4346537"/>
              <a:gd name="connsiteX158" fmla="*/ 6669741 w 8606118"/>
              <a:gd name="connsiteY158" fmla="*/ 3163196 h 4346537"/>
              <a:gd name="connsiteX159" fmla="*/ 6702014 w 8606118"/>
              <a:gd name="connsiteY159" fmla="*/ 3141681 h 4346537"/>
              <a:gd name="connsiteX160" fmla="*/ 6723530 w 8606118"/>
              <a:gd name="connsiteY160" fmla="*/ 3120165 h 4346537"/>
              <a:gd name="connsiteX161" fmla="*/ 6755803 w 8606118"/>
              <a:gd name="connsiteY161" fmla="*/ 3109408 h 4346537"/>
              <a:gd name="connsiteX162" fmla="*/ 6809591 w 8606118"/>
              <a:gd name="connsiteY162" fmla="*/ 3077135 h 4346537"/>
              <a:gd name="connsiteX163" fmla="*/ 6884894 w 8606118"/>
              <a:gd name="connsiteY163" fmla="*/ 3044862 h 4346537"/>
              <a:gd name="connsiteX164" fmla="*/ 6960198 w 8606118"/>
              <a:gd name="connsiteY164" fmla="*/ 2991074 h 4346537"/>
              <a:gd name="connsiteX165" fmla="*/ 7003229 w 8606118"/>
              <a:gd name="connsiteY165" fmla="*/ 2958801 h 4346537"/>
              <a:gd name="connsiteX166" fmla="*/ 7078532 w 8606118"/>
              <a:gd name="connsiteY166" fmla="*/ 2926528 h 4346537"/>
              <a:gd name="connsiteX167" fmla="*/ 7110805 w 8606118"/>
              <a:gd name="connsiteY167" fmla="*/ 2905012 h 4346537"/>
              <a:gd name="connsiteX168" fmla="*/ 7121563 w 8606118"/>
              <a:gd name="connsiteY168" fmla="*/ 2872739 h 4346537"/>
              <a:gd name="connsiteX169" fmla="*/ 7132320 w 8606118"/>
              <a:gd name="connsiteY169" fmla="*/ 2646829 h 4346537"/>
              <a:gd name="connsiteX170" fmla="*/ 7153836 w 8606118"/>
              <a:gd name="connsiteY170" fmla="*/ 2625314 h 4346537"/>
              <a:gd name="connsiteX171" fmla="*/ 7218381 w 8606118"/>
              <a:gd name="connsiteY171" fmla="*/ 2582283 h 4346537"/>
              <a:gd name="connsiteX172" fmla="*/ 7282927 w 8606118"/>
              <a:gd name="connsiteY172" fmla="*/ 2560768 h 4346537"/>
              <a:gd name="connsiteX173" fmla="*/ 7368989 w 8606118"/>
              <a:gd name="connsiteY173" fmla="*/ 2539252 h 4346537"/>
              <a:gd name="connsiteX174" fmla="*/ 7412019 w 8606118"/>
              <a:gd name="connsiteY174" fmla="*/ 2528495 h 4346537"/>
              <a:gd name="connsiteX175" fmla="*/ 7465807 w 8606118"/>
              <a:gd name="connsiteY175" fmla="*/ 2517737 h 4346537"/>
              <a:gd name="connsiteX176" fmla="*/ 7498080 w 8606118"/>
              <a:gd name="connsiteY176" fmla="*/ 2506979 h 4346537"/>
              <a:gd name="connsiteX177" fmla="*/ 7573384 w 8606118"/>
              <a:gd name="connsiteY177" fmla="*/ 2496222 h 4346537"/>
              <a:gd name="connsiteX178" fmla="*/ 7605657 w 8606118"/>
              <a:gd name="connsiteY178" fmla="*/ 2474707 h 4346537"/>
              <a:gd name="connsiteX179" fmla="*/ 7637930 w 8606118"/>
              <a:gd name="connsiteY179" fmla="*/ 2463949 h 4346537"/>
              <a:gd name="connsiteX180" fmla="*/ 7691718 w 8606118"/>
              <a:gd name="connsiteY180" fmla="*/ 2399403 h 4346537"/>
              <a:gd name="connsiteX181" fmla="*/ 7799294 w 8606118"/>
              <a:gd name="connsiteY181" fmla="*/ 2367130 h 4346537"/>
              <a:gd name="connsiteX182" fmla="*/ 7831567 w 8606118"/>
              <a:gd name="connsiteY182" fmla="*/ 2345615 h 4346537"/>
              <a:gd name="connsiteX183" fmla="*/ 7896113 w 8606118"/>
              <a:gd name="connsiteY183" fmla="*/ 2324099 h 4346537"/>
              <a:gd name="connsiteX184" fmla="*/ 7928386 w 8606118"/>
              <a:gd name="connsiteY184" fmla="*/ 2313342 h 4346537"/>
              <a:gd name="connsiteX185" fmla="*/ 8014447 w 8606118"/>
              <a:gd name="connsiteY185" fmla="*/ 2302584 h 4346537"/>
              <a:gd name="connsiteX186" fmla="*/ 8046720 w 8606118"/>
              <a:gd name="connsiteY186" fmla="*/ 2291827 h 4346537"/>
              <a:gd name="connsiteX187" fmla="*/ 8122024 w 8606118"/>
              <a:gd name="connsiteY187" fmla="*/ 2248796 h 4346537"/>
              <a:gd name="connsiteX188" fmla="*/ 8132781 w 8606118"/>
              <a:gd name="connsiteY188" fmla="*/ 2216523 h 4346537"/>
              <a:gd name="connsiteX189" fmla="*/ 8165054 w 8606118"/>
              <a:gd name="connsiteY189" fmla="*/ 2151977 h 4346537"/>
              <a:gd name="connsiteX190" fmla="*/ 8175812 w 8606118"/>
              <a:gd name="connsiteY190" fmla="*/ 2087431 h 4346537"/>
              <a:gd name="connsiteX191" fmla="*/ 8240358 w 8606118"/>
              <a:gd name="connsiteY191" fmla="*/ 2065916 h 4346537"/>
              <a:gd name="connsiteX192" fmla="*/ 8272631 w 8606118"/>
              <a:gd name="connsiteY192" fmla="*/ 2055158 h 4346537"/>
              <a:gd name="connsiteX193" fmla="*/ 8304904 w 8606118"/>
              <a:gd name="connsiteY193" fmla="*/ 2044401 h 4346537"/>
              <a:gd name="connsiteX194" fmla="*/ 8326419 w 8606118"/>
              <a:gd name="connsiteY194" fmla="*/ 2022885 h 4346537"/>
              <a:gd name="connsiteX195" fmla="*/ 8283389 w 8606118"/>
              <a:gd name="connsiteY195" fmla="*/ 1958339 h 4346537"/>
              <a:gd name="connsiteX196" fmla="*/ 8272631 w 8606118"/>
              <a:gd name="connsiteY196" fmla="*/ 1915309 h 4346537"/>
              <a:gd name="connsiteX197" fmla="*/ 8315661 w 8606118"/>
              <a:gd name="connsiteY197" fmla="*/ 1807732 h 4346537"/>
              <a:gd name="connsiteX198" fmla="*/ 8401723 w 8606118"/>
              <a:gd name="connsiteY198" fmla="*/ 1786217 h 4346537"/>
              <a:gd name="connsiteX199" fmla="*/ 8487784 w 8606118"/>
              <a:gd name="connsiteY199" fmla="*/ 1796975 h 4346537"/>
              <a:gd name="connsiteX200" fmla="*/ 8520057 w 8606118"/>
              <a:gd name="connsiteY200" fmla="*/ 1872278 h 4346537"/>
              <a:gd name="connsiteX201" fmla="*/ 8552330 w 8606118"/>
              <a:gd name="connsiteY201" fmla="*/ 1861521 h 4346537"/>
              <a:gd name="connsiteX202" fmla="*/ 8563087 w 8606118"/>
              <a:gd name="connsiteY202" fmla="*/ 1829248 h 4346537"/>
              <a:gd name="connsiteX203" fmla="*/ 8584603 w 8606118"/>
              <a:gd name="connsiteY203" fmla="*/ 1807732 h 4346537"/>
              <a:gd name="connsiteX204" fmla="*/ 8606118 w 8606118"/>
              <a:gd name="connsiteY204" fmla="*/ 1775459 h 4346537"/>
              <a:gd name="connsiteX205" fmla="*/ 8595360 w 8606118"/>
              <a:gd name="connsiteY205" fmla="*/ 1721671 h 4346537"/>
              <a:gd name="connsiteX206" fmla="*/ 8573845 w 8606118"/>
              <a:gd name="connsiteY206" fmla="*/ 1689398 h 4346537"/>
              <a:gd name="connsiteX207" fmla="*/ 8563087 w 8606118"/>
              <a:gd name="connsiteY207" fmla="*/ 1657125 h 4346537"/>
              <a:gd name="connsiteX208" fmla="*/ 8584603 w 8606118"/>
              <a:gd name="connsiteY208" fmla="*/ 1635610 h 4346537"/>
              <a:gd name="connsiteX209" fmla="*/ 8573845 w 8606118"/>
              <a:gd name="connsiteY209" fmla="*/ 1592579 h 4346537"/>
              <a:gd name="connsiteX210" fmla="*/ 8541572 w 8606118"/>
              <a:gd name="connsiteY210" fmla="*/ 1538791 h 4346537"/>
              <a:gd name="connsiteX211" fmla="*/ 8520057 w 8606118"/>
              <a:gd name="connsiteY211" fmla="*/ 1474245 h 4346537"/>
              <a:gd name="connsiteX212" fmla="*/ 8509299 w 8606118"/>
              <a:gd name="connsiteY212" fmla="*/ 1441972 h 4346537"/>
              <a:gd name="connsiteX213" fmla="*/ 8477026 w 8606118"/>
              <a:gd name="connsiteY213" fmla="*/ 1420457 h 4346537"/>
              <a:gd name="connsiteX214" fmla="*/ 8423238 w 8606118"/>
              <a:gd name="connsiteY214" fmla="*/ 1355911 h 4346537"/>
              <a:gd name="connsiteX215" fmla="*/ 8380207 w 8606118"/>
              <a:gd name="connsiteY215" fmla="*/ 1302123 h 4346537"/>
              <a:gd name="connsiteX216" fmla="*/ 8369450 w 8606118"/>
              <a:gd name="connsiteY216" fmla="*/ 1269850 h 4346537"/>
              <a:gd name="connsiteX217" fmla="*/ 8283389 w 8606118"/>
              <a:gd name="connsiteY217" fmla="*/ 1237577 h 4346537"/>
              <a:gd name="connsiteX218" fmla="*/ 8251116 w 8606118"/>
              <a:gd name="connsiteY218" fmla="*/ 1226819 h 4346537"/>
              <a:gd name="connsiteX219" fmla="*/ 8175812 w 8606118"/>
              <a:gd name="connsiteY219" fmla="*/ 1205304 h 4346537"/>
              <a:gd name="connsiteX220" fmla="*/ 8111266 w 8606118"/>
              <a:gd name="connsiteY220" fmla="*/ 1173031 h 4346537"/>
              <a:gd name="connsiteX221" fmla="*/ 7992932 w 8606118"/>
              <a:gd name="connsiteY221" fmla="*/ 1151516 h 4346537"/>
              <a:gd name="connsiteX222" fmla="*/ 7992932 w 8606118"/>
              <a:gd name="connsiteY222" fmla="*/ 1086970 h 4346537"/>
              <a:gd name="connsiteX223" fmla="*/ 8025205 w 8606118"/>
              <a:gd name="connsiteY223" fmla="*/ 1076212 h 4346537"/>
              <a:gd name="connsiteX224" fmla="*/ 8003690 w 8606118"/>
              <a:gd name="connsiteY224" fmla="*/ 1033182 h 4346537"/>
              <a:gd name="connsiteX225" fmla="*/ 7885356 w 8606118"/>
              <a:gd name="connsiteY225" fmla="*/ 1000909 h 4346537"/>
              <a:gd name="connsiteX226" fmla="*/ 7842325 w 8606118"/>
              <a:gd name="connsiteY226" fmla="*/ 990151 h 4346537"/>
              <a:gd name="connsiteX227" fmla="*/ 7831567 w 8606118"/>
              <a:gd name="connsiteY227" fmla="*/ 957878 h 4346537"/>
              <a:gd name="connsiteX228" fmla="*/ 7810052 w 8606118"/>
              <a:gd name="connsiteY228" fmla="*/ 925605 h 4346537"/>
              <a:gd name="connsiteX229" fmla="*/ 7745506 w 8606118"/>
              <a:gd name="connsiteY229" fmla="*/ 936363 h 4346537"/>
              <a:gd name="connsiteX230" fmla="*/ 7713233 w 8606118"/>
              <a:gd name="connsiteY230" fmla="*/ 947121 h 4346537"/>
              <a:gd name="connsiteX231" fmla="*/ 7627172 w 8606118"/>
              <a:gd name="connsiteY231" fmla="*/ 936363 h 4346537"/>
              <a:gd name="connsiteX232" fmla="*/ 7562626 w 8606118"/>
              <a:gd name="connsiteY232" fmla="*/ 914848 h 4346537"/>
              <a:gd name="connsiteX233" fmla="*/ 7551869 w 8606118"/>
              <a:gd name="connsiteY233" fmla="*/ 861059 h 4346537"/>
              <a:gd name="connsiteX234" fmla="*/ 7541111 w 8606118"/>
              <a:gd name="connsiteY234" fmla="*/ 828787 h 4346537"/>
              <a:gd name="connsiteX235" fmla="*/ 7390504 w 8606118"/>
              <a:gd name="connsiteY235" fmla="*/ 818029 h 4346537"/>
              <a:gd name="connsiteX236" fmla="*/ 7358231 w 8606118"/>
              <a:gd name="connsiteY236" fmla="*/ 710452 h 4346537"/>
              <a:gd name="connsiteX237" fmla="*/ 7336716 w 8606118"/>
              <a:gd name="connsiteY237" fmla="*/ 678179 h 4346537"/>
              <a:gd name="connsiteX238" fmla="*/ 7325958 w 8606118"/>
              <a:gd name="connsiteY238" fmla="*/ 645907 h 4346537"/>
              <a:gd name="connsiteX239" fmla="*/ 7293685 w 8606118"/>
              <a:gd name="connsiteY239" fmla="*/ 635149 h 4346537"/>
              <a:gd name="connsiteX240" fmla="*/ 7218381 w 8606118"/>
              <a:gd name="connsiteY240" fmla="*/ 602876 h 4346537"/>
              <a:gd name="connsiteX241" fmla="*/ 7132320 w 8606118"/>
              <a:gd name="connsiteY241" fmla="*/ 592118 h 4346537"/>
              <a:gd name="connsiteX242" fmla="*/ 7110805 w 8606118"/>
              <a:gd name="connsiteY242" fmla="*/ 559845 h 4346537"/>
              <a:gd name="connsiteX243" fmla="*/ 7089290 w 8606118"/>
              <a:gd name="connsiteY243" fmla="*/ 495299 h 4346537"/>
              <a:gd name="connsiteX244" fmla="*/ 7003229 w 8606118"/>
              <a:gd name="connsiteY244" fmla="*/ 473784 h 4346537"/>
              <a:gd name="connsiteX245" fmla="*/ 6669741 w 8606118"/>
              <a:gd name="connsiteY245" fmla="*/ 484542 h 4346537"/>
              <a:gd name="connsiteX246" fmla="*/ 6626711 w 8606118"/>
              <a:gd name="connsiteY246" fmla="*/ 559845 h 4346537"/>
              <a:gd name="connsiteX247" fmla="*/ 6594438 w 8606118"/>
              <a:gd name="connsiteY247" fmla="*/ 516815 h 4346537"/>
              <a:gd name="connsiteX248" fmla="*/ 6572923 w 8606118"/>
              <a:gd name="connsiteY248" fmla="*/ 495299 h 4346537"/>
              <a:gd name="connsiteX249" fmla="*/ 6562165 w 8606118"/>
              <a:gd name="connsiteY249" fmla="*/ 463027 h 4346537"/>
              <a:gd name="connsiteX250" fmla="*/ 6486861 w 8606118"/>
              <a:gd name="connsiteY250" fmla="*/ 387723 h 4346537"/>
              <a:gd name="connsiteX251" fmla="*/ 6454589 w 8606118"/>
              <a:gd name="connsiteY251" fmla="*/ 376965 h 4346537"/>
              <a:gd name="connsiteX252" fmla="*/ 6433073 w 8606118"/>
              <a:gd name="connsiteY252" fmla="*/ 344692 h 4346537"/>
              <a:gd name="connsiteX253" fmla="*/ 6400800 w 8606118"/>
              <a:gd name="connsiteY253" fmla="*/ 280147 h 4346537"/>
              <a:gd name="connsiteX254" fmla="*/ 6347012 w 8606118"/>
              <a:gd name="connsiteY254" fmla="*/ 269389 h 4346537"/>
              <a:gd name="connsiteX255" fmla="*/ 6217920 w 8606118"/>
              <a:gd name="connsiteY255" fmla="*/ 237116 h 4346537"/>
              <a:gd name="connsiteX256" fmla="*/ 6121101 w 8606118"/>
              <a:gd name="connsiteY256" fmla="*/ 183328 h 4346537"/>
              <a:gd name="connsiteX257" fmla="*/ 6099586 w 8606118"/>
              <a:gd name="connsiteY257" fmla="*/ 161812 h 4346537"/>
              <a:gd name="connsiteX258" fmla="*/ 6121101 w 8606118"/>
              <a:gd name="connsiteY258" fmla="*/ 32721 h 4346537"/>
              <a:gd name="connsiteX259" fmla="*/ 6142617 w 8606118"/>
              <a:gd name="connsiteY259" fmla="*/ 11205 h 4346537"/>
              <a:gd name="connsiteX260" fmla="*/ 6045798 w 8606118"/>
              <a:gd name="connsiteY260" fmla="*/ 21963 h 4346537"/>
              <a:gd name="connsiteX261" fmla="*/ 6013525 w 8606118"/>
              <a:gd name="connsiteY261" fmla="*/ 32721 h 4346537"/>
              <a:gd name="connsiteX262" fmla="*/ 5981252 w 8606118"/>
              <a:gd name="connsiteY262" fmla="*/ 43478 h 4346537"/>
              <a:gd name="connsiteX263" fmla="*/ 5744584 w 8606118"/>
              <a:gd name="connsiteY263" fmla="*/ 43478 h 4346537"/>
              <a:gd name="connsiteX264" fmla="*/ 5787614 w 8606118"/>
              <a:gd name="connsiteY264" fmla="*/ 97267 h 4346537"/>
              <a:gd name="connsiteX265" fmla="*/ 5787614 w 8606118"/>
              <a:gd name="connsiteY265" fmla="*/ 172570 h 4346537"/>
              <a:gd name="connsiteX266" fmla="*/ 5755341 w 8606118"/>
              <a:gd name="connsiteY266" fmla="*/ 194085 h 4346537"/>
              <a:gd name="connsiteX267" fmla="*/ 5626250 w 8606118"/>
              <a:gd name="connsiteY267" fmla="*/ 172570 h 4346537"/>
              <a:gd name="connsiteX268" fmla="*/ 5593977 w 8606118"/>
              <a:gd name="connsiteY268" fmla="*/ 151055 h 4346537"/>
              <a:gd name="connsiteX269" fmla="*/ 5540189 w 8606118"/>
              <a:gd name="connsiteY269" fmla="*/ 108024 h 4346537"/>
              <a:gd name="connsiteX270" fmla="*/ 5507916 w 8606118"/>
              <a:gd name="connsiteY270" fmla="*/ 129539 h 4346537"/>
              <a:gd name="connsiteX271" fmla="*/ 5475643 w 8606118"/>
              <a:gd name="connsiteY271" fmla="*/ 194085 h 4346537"/>
              <a:gd name="connsiteX272" fmla="*/ 5486400 w 8606118"/>
              <a:gd name="connsiteY272" fmla="*/ 237116 h 4346537"/>
              <a:gd name="connsiteX273" fmla="*/ 5206701 w 8606118"/>
              <a:gd name="connsiteY273" fmla="*/ 323177 h 4346537"/>
              <a:gd name="connsiteX274" fmla="*/ 5109883 w 8606118"/>
              <a:gd name="connsiteY274" fmla="*/ 355450 h 4346537"/>
              <a:gd name="connsiteX275" fmla="*/ 5077610 w 8606118"/>
              <a:gd name="connsiteY275" fmla="*/ 366208 h 4346537"/>
              <a:gd name="connsiteX276" fmla="*/ 5045337 w 8606118"/>
              <a:gd name="connsiteY276" fmla="*/ 376965 h 4346537"/>
              <a:gd name="connsiteX277" fmla="*/ 4808669 w 8606118"/>
              <a:gd name="connsiteY277" fmla="*/ 366208 h 4346537"/>
              <a:gd name="connsiteX278" fmla="*/ 4776396 w 8606118"/>
              <a:gd name="connsiteY278" fmla="*/ 355450 h 4346537"/>
              <a:gd name="connsiteX279" fmla="*/ 4765638 w 8606118"/>
              <a:gd name="connsiteY279" fmla="*/ 312419 h 4346537"/>
              <a:gd name="connsiteX280" fmla="*/ 4722607 w 8606118"/>
              <a:gd name="connsiteY280" fmla="*/ 323177 h 4346537"/>
              <a:gd name="connsiteX281" fmla="*/ 4690334 w 8606118"/>
              <a:gd name="connsiteY281" fmla="*/ 398481 h 4346537"/>
              <a:gd name="connsiteX282" fmla="*/ 4604273 w 8606118"/>
              <a:gd name="connsiteY282" fmla="*/ 323177 h 4346537"/>
              <a:gd name="connsiteX283" fmla="*/ 4453666 w 8606118"/>
              <a:gd name="connsiteY283" fmla="*/ 301662 h 4346537"/>
              <a:gd name="connsiteX284" fmla="*/ 4313817 w 8606118"/>
              <a:gd name="connsiteY284" fmla="*/ 269389 h 4346537"/>
              <a:gd name="connsiteX285" fmla="*/ 4281544 w 8606118"/>
              <a:gd name="connsiteY285" fmla="*/ 258631 h 4346537"/>
              <a:gd name="connsiteX286" fmla="*/ 4195483 w 8606118"/>
              <a:gd name="connsiteY286" fmla="*/ 237116 h 4346537"/>
              <a:gd name="connsiteX287" fmla="*/ 4206240 w 8606118"/>
              <a:gd name="connsiteY287" fmla="*/ 172570 h 4346537"/>
              <a:gd name="connsiteX288" fmla="*/ 4238513 w 8606118"/>
              <a:gd name="connsiteY288" fmla="*/ 129539 h 4346537"/>
              <a:gd name="connsiteX289" fmla="*/ 4206240 w 8606118"/>
              <a:gd name="connsiteY289" fmla="*/ 140297 h 4346537"/>
              <a:gd name="connsiteX290" fmla="*/ 4120179 w 8606118"/>
              <a:gd name="connsiteY290" fmla="*/ 215601 h 4346537"/>
              <a:gd name="connsiteX291" fmla="*/ 4001845 w 8606118"/>
              <a:gd name="connsiteY291" fmla="*/ 226358 h 4346537"/>
              <a:gd name="connsiteX292" fmla="*/ 3980330 w 8606118"/>
              <a:gd name="connsiteY292" fmla="*/ 247874 h 4346537"/>
              <a:gd name="connsiteX293" fmla="*/ 3840480 w 8606118"/>
              <a:gd name="connsiteY293" fmla="*/ 269389 h 4346537"/>
              <a:gd name="connsiteX294" fmla="*/ 3743661 w 8606118"/>
              <a:gd name="connsiteY294" fmla="*/ 323177 h 4346537"/>
              <a:gd name="connsiteX295" fmla="*/ 3679116 w 8606118"/>
              <a:gd name="connsiteY295" fmla="*/ 355450 h 4346537"/>
              <a:gd name="connsiteX296" fmla="*/ 3657600 w 8606118"/>
              <a:gd name="connsiteY296" fmla="*/ 387723 h 4346537"/>
              <a:gd name="connsiteX297" fmla="*/ 3646843 w 8606118"/>
              <a:gd name="connsiteY297" fmla="*/ 430754 h 4346537"/>
              <a:gd name="connsiteX298" fmla="*/ 3636085 w 8606118"/>
              <a:gd name="connsiteY298" fmla="*/ 463027 h 4346537"/>
              <a:gd name="connsiteX299" fmla="*/ 3603812 w 8606118"/>
              <a:gd name="connsiteY299" fmla="*/ 602876 h 4346537"/>
              <a:gd name="connsiteX300" fmla="*/ 3571539 w 8606118"/>
              <a:gd name="connsiteY300" fmla="*/ 624391 h 4346537"/>
              <a:gd name="connsiteX301" fmla="*/ 3539266 w 8606118"/>
              <a:gd name="connsiteY301" fmla="*/ 613634 h 4346537"/>
              <a:gd name="connsiteX302" fmla="*/ 3496236 w 8606118"/>
              <a:gd name="connsiteY302" fmla="*/ 559845 h 4346537"/>
              <a:gd name="connsiteX303" fmla="*/ 3463963 w 8606118"/>
              <a:gd name="connsiteY303" fmla="*/ 549088 h 4346537"/>
              <a:gd name="connsiteX304" fmla="*/ 3420932 w 8606118"/>
              <a:gd name="connsiteY304" fmla="*/ 516815 h 4346537"/>
              <a:gd name="connsiteX305" fmla="*/ 3345629 w 8606118"/>
              <a:gd name="connsiteY305" fmla="*/ 495299 h 4346537"/>
              <a:gd name="connsiteX306" fmla="*/ 3227294 w 8606118"/>
              <a:gd name="connsiteY306" fmla="*/ 473784 h 4346537"/>
              <a:gd name="connsiteX307" fmla="*/ 3205779 w 8606118"/>
              <a:gd name="connsiteY307" fmla="*/ 506057 h 4346537"/>
              <a:gd name="connsiteX308" fmla="*/ 3141233 w 8606118"/>
              <a:gd name="connsiteY308" fmla="*/ 538330 h 4346537"/>
              <a:gd name="connsiteX309" fmla="*/ 3098203 w 8606118"/>
              <a:gd name="connsiteY309" fmla="*/ 570603 h 4346537"/>
              <a:gd name="connsiteX310" fmla="*/ 2947596 w 8606118"/>
              <a:gd name="connsiteY310" fmla="*/ 592118 h 4346537"/>
              <a:gd name="connsiteX311" fmla="*/ 2861534 w 8606118"/>
              <a:gd name="connsiteY311" fmla="*/ 635149 h 4346537"/>
              <a:gd name="connsiteX312" fmla="*/ 2829261 w 8606118"/>
              <a:gd name="connsiteY312" fmla="*/ 645907 h 4346537"/>
              <a:gd name="connsiteX313" fmla="*/ 2764716 w 8606118"/>
              <a:gd name="connsiteY313" fmla="*/ 624391 h 4346537"/>
              <a:gd name="connsiteX314" fmla="*/ 2517290 w 8606118"/>
              <a:gd name="connsiteY314" fmla="*/ 602876 h 4346537"/>
              <a:gd name="connsiteX315" fmla="*/ 2474259 w 8606118"/>
              <a:gd name="connsiteY315" fmla="*/ 592118 h 4346537"/>
              <a:gd name="connsiteX316" fmla="*/ 2441986 w 8606118"/>
              <a:gd name="connsiteY316" fmla="*/ 581361 h 4346537"/>
              <a:gd name="connsiteX317" fmla="*/ 2355925 w 8606118"/>
              <a:gd name="connsiteY317" fmla="*/ 570603 h 4346537"/>
              <a:gd name="connsiteX318" fmla="*/ 2280621 w 8606118"/>
              <a:gd name="connsiteY318" fmla="*/ 549088 h 4346537"/>
              <a:gd name="connsiteX319" fmla="*/ 2226833 w 8606118"/>
              <a:gd name="connsiteY319" fmla="*/ 559845 h 4346537"/>
              <a:gd name="connsiteX320" fmla="*/ 2205318 w 8606118"/>
              <a:gd name="connsiteY320" fmla="*/ 581361 h 4346537"/>
              <a:gd name="connsiteX321" fmla="*/ 2173045 w 8606118"/>
              <a:gd name="connsiteY321" fmla="*/ 592118 h 4346537"/>
              <a:gd name="connsiteX322" fmla="*/ 2130014 w 8606118"/>
              <a:gd name="connsiteY322" fmla="*/ 581361 h 4346537"/>
              <a:gd name="connsiteX323" fmla="*/ 2119257 w 8606118"/>
              <a:gd name="connsiteY323" fmla="*/ 549088 h 4346537"/>
              <a:gd name="connsiteX324" fmla="*/ 2097741 w 8606118"/>
              <a:gd name="connsiteY324" fmla="*/ 527572 h 4346537"/>
              <a:gd name="connsiteX325" fmla="*/ 2076226 w 8606118"/>
              <a:gd name="connsiteY325" fmla="*/ 549088 h 4346537"/>
              <a:gd name="connsiteX326" fmla="*/ 2043953 w 8606118"/>
              <a:gd name="connsiteY326" fmla="*/ 613634 h 4346537"/>
              <a:gd name="connsiteX327" fmla="*/ 1839558 w 8606118"/>
              <a:gd name="connsiteY327" fmla="*/ 624391 h 4346537"/>
              <a:gd name="connsiteX328" fmla="*/ 1764254 w 8606118"/>
              <a:gd name="connsiteY328" fmla="*/ 635149 h 4346537"/>
              <a:gd name="connsiteX329" fmla="*/ 1721224 w 8606118"/>
              <a:gd name="connsiteY329" fmla="*/ 645907 h 4346537"/>
              <a:gd name="connsiteX330" fmla="*/ 1796527 w 8606118"/>
              <a:gd name="connsiteY330" fmla="*/ 710452 h 4346537"/>
              <a:gd name="connsiteX331" fmla="*/ 1828800 w 8606118"/>
              <a:gd name="connsiteY331" fmla="*/ 721210 h 4346537"/>
              <a:gd name="connsiteX332" fmla="*/ 1850316 w 8606118"/>
              <a:gd name="connsiteY332" fmla="*/ 742725 h 4346537"/>
              <a:gd name="connsiteX333" fmla="*/ 1979407 w 8606118"/>
              <a:gd name="connsiteY333" fmla="*/ 764241 h 4346537"/>
              <a:gd name="connsiteX334" fmla="*/ 1871831 w 8606118"/>
              <a:gd name="connsiteY334" fmla="*/ 818029 h 4346537"/>
              <a:gd name="connsiteX335" fmla="*/ 1527586 w 8606118"/>
              <a:gd name="connsiteY335" fmla="*/ 807271 h 4346537"/>
              <a:gd name="connsiteX336" fmla="*/ 1484556 w 8606118"/>
              <a:gd name="connsiteY336" fmla="*/ 796514 h 4346537"/>
              <a:gd name="connsiteX337" fmla="*/ 1420010 w 8606118"/>
              <a:gd name="connsiteY337" fmla="*/ 764241 h 4346537"/>
              <a:gd name="connsiteX338" fmla="*/ 1366221 w 8606118"/>
              <a:gd name="connsiteY338" fmla="*/ 731968 h 4346537"/>
              <a:gd name="connsiteX339" fmla="*/ 1333949 w 8606118"/>
              <a:gd name="connsiteY339" fmla="*/ 710452 h 4346537"/>
              <a:gd name="connsiteX340" fmla="*/ 1258645 w 8606118"/>
              <a:gd name="connsiteY340" fmla="*/ 688937 h 4346537"/>
              <a:gd name="connsiteX341" fmla="*/ 1226372 w 8606118"/>
              <a:gd name="connsiteY341" fmla="*/ 667422 h 4346537"/>
              <a:gd name="connsiteX342" fmla="*/ 1183341 w 8606118"/>
              <a:gd name="connsiteY342" fmla="*/ 656664 h 4346537"/>
              <a:gd name="connsiteX343" fmla="*/ 989704 w 8606118"/>
              <a:gd name="connsiteY343" fmla="*/ 635149 h 4346537"/>
              <a:gd name="connsiteX344" fmla="*/ 860612 w 8606118"/>
              <a:gd name="connsiteY344" fmla="*/ 624391 h 4346537"/>
              <a:gd name="connsiteX345" fmla="*/ 699247 w 8606118"/>
              <a:gd name="connsiteY345" fmla="*/ 592118 h 4346537"/>
              <a:gd name="connsiteX346" fmla="*/ 645459 w 8606118"/>
              <a:gd name="connsiteY346" fmla="*/ 635149 h 4346537"/>
              <a:gd name="connsiteX347" fmla="*/ 537883 w 8606118"/>
              <a:gd name="connsiteY347" fmla="*/ 667422 h 4346537"/>
              <a:gd name="connsiteX348" fmla="*/ 505610 w 8606118"/>
              <a:gd name="connsiteY348" fmla="*/ 688937 h 4346537"/>
              <a:gd name="connsiteX349" fmla="*/ 473337 w 8606118"/>
              <a:gd name="connsiteY349" fmla="*/ 699695 h 4346537"/>
              <a:gd name="connsiteX350" fmla="*/ 462579 w 8606118"/>
              <a:gd name="connsiteY350" fmla="*/ 731968 h 4346537"/>
              <a:gd name="connsiteX351" fmla="*/ 430306 w 8606118"/>
              <a:gd name="connsiteY351" fmla="*/ 753483 h 4346537"/>
              <a:gd name="connsiteX352" fmla="*/ 376518 w 8606118"/>
              <a:gd name="connsiteY352" fmla="*/ 807271 h 4346537"/>
              <a:gd name="connsiteX353" fmla="*/ 333487 w 8606118"/>
              <a:gd name="connsiteY353" fmla="*/ 850302 h 4346537"/>
              <a:gd name="connsiteX354" fmla="*/ 311972 w 8606118"/>
              <a:gd name="connsiteY354" fmla="*/ 882575 h 4346537"/>
              <a:gd name="connsiteX355" fmla="*/ 279699 w 8606118"/>
              <a:gd name="connsiteY355" fmla="*/ 904090 h 4346537"/>
              <a:gd name="connsiteX356" fmla="*/ 301214 w 8606118"/>
              <a:gd name="connsiteY356" fmla="*/ 968636 h 4346537"/>
              <a:gd name="connsiteX357" fmla="*/ 268941 w 8606118"/>
              <a:gd name="connsiteY357" fmla="*/ 1097728 h 4346537"/>
              <a:gd name="connsiteX358" fmla="*/ 247426 w 8606118"/>
              <a:gd name="connsiteY358" fmla="*/ 1130001 h 4346537"/>
              <a:gd name="connsiteX359" fmla="*/ 258184 w 8606118"/>
              <a:gd name="connsiteY359" fmla="*/ 1162274 h 4346537"/>
              <a:gd name="connsiteX360" fmla="*/ 279699 w 8606118"/>
              <a:gd name="connsiteY360" fmla="*/ 1194547 h 4346537"/>
              <a:gd name="connsiteX361" fmla="*/ 268941 w 8606118"/>
              <a:gd name="connsiteY361" fmla="*/ 1248335 h 4346537"/>
              <a:gd name="connsiteX362" fmla="*/ 215153 w 8606118"/>
              <a:gd name="connsiteY362" fmla="*/ 1302123 h 4346537"/>
              <a:gd name="connsiteX363" fmla="*/ 193638 w 8606118"/>
              <a:gd name="connsiteY363" fmla="*/ 1334396 h 4346537"/>
              <a:gd name="connsiteX364" fmla="*/ 182880 w 8606118"/>
              <a:gd name="connsiteY364" fmla="*/ 1366669 h 4346537"/>
              <a:gd name="connsiteX365" fmla="*/ 161365 w 8606118"/>
              <a:gd name="connsiteY365" fmla="*/ 1388184 h 4346537"/>
              <a:gd name="connsiteX0" fmla="*/ 322730 w 8606118"/>
              <a:gd name="connsiteY0" fmla="*/ 1183789 h 4346537"/>
              <a:gd name="connsiteX1" fmla="*/ 193638 w 8606118"/>
              <a:gd name="connsiteY1" fmla="*/ 1237577 h 4346537"/>
              <a:gd name="connsiteX2" fmla="*/ 182880 w 8606118"/>
              <a:gd name="connsiteY2" fmla="*/ 1269850 h 4346537"/>
              <a:gd name="connsiteX3" fmla="*/ 204396 w 8606118"/>
              <a:gd name="connsiteY3" fmla="*/ 1334396 h 4346537"/>
              <a:gd name="connsiteX4" fmla="*/ 172123 w 8606118"/>
              <a:gd name="connsiteY4" fmla="*/ 1463488 h 4346537"/>
              <a:gd name="connsiteX5" fmla="*/ 150607 w 8606118"/>
              <a:gd name="connsiteY5" fmla="*/ 1485003 h 4346537"/>
              <a:gd name="connsiteX6" fmla="*/ 96819 w 8606118"/>
              <a:gd name="connsiteY6" fmla="*/ 1560307 h 4346537"/>
              <a:gd name="connsiteX7" fmla="*/ 53789 w 8606118"/>
              <a:gd name="connsiteY7" fmla="*/ 1614095 h 4346537"/>
              <a:gd name="connsiteX8" fmla="*/ 32273 w 8606118"/>
              <a:gd name="connsiteY8" fmla="*/ 1646368 h 4346537"/>
              <a:gd name="connsiteX9" fmla="*/ 0 w 8606118"/>
              <a:gd name="connsiteY9" fmla="*/ 1667883 h 4346537"/>
              <a:gd name="connsiteX10" fmla="*/ 10758 w 8606118"/>
              <a:gd name="connsiteY10" fmla="*/ 1764702 h 4346537"/>
              <a:gd name="connsiteX11" fmla="*/ 21516 w 8606118"/>
              <a:gd name="connsiteY11" fmla="*/ 1796975 h 4346537"/>
              <a:gd name="connsiteX12" fmla="*/ 118334 w 8606118"/>
              <a:gd name="connsiteY12" fmla="*/ 1850763 h 4346537"/>
              <a:gd name="connsiteX13" fmla="*/ 139850 w 8606118"/>
              <a:gd name="connsiteY13" fmla="*/ 1872278 h 4346537"/>
              <a:gd name="connsiteX14" fmla="*/ 204396 w 8606118"/>
              <a:gd name="connsiteY14" fmla="*/ 1915309 h 4346537"/>
              <a:gd name="connsiteX15" fmla="*/ 182880 w 8606118"/>
              <a:gd name="connsiteY15" fmla="*/ 1947582 h 4346537"/>
              <a:gd name="connsiteX16" fmla="*/ 204396 w 8606118"/>
              <a:gd name="connsiteY16" fmla="*/ 1969097 h 4346537"/>
              <a:gd name="connsiteX17" fmla="*/ 279699 w 8606118"/>
              <a:gd name="connsiteY17" fmla="*/ 2001370 h 4346537"/>
              <a:gd name="connsiteX18" fmla="*/ 311972 w 8606118"/>
              <a:gd name="connsiteY18" fmla="*/ 2022885 h 4346537"/>
              <a:gd name="connsiteX19" fmla="*/ 322730 w 8606118"/>
              <a:gd name="connsiteY19" fmla="*/ 2055158 h 4346537"/>
              <a:gd name="connsiteX20" fmla="*/ 344245 w 8606118"/>
              <a:gd name="connsiteY20" fmla="*/ 2076674 h 4346537"/>
              <a:gd name="connsiteX21" fmla="*/ 365760 w 8606118"/>
              <a:gd name="connsiteY21" fmla="*/ 2141219 h 4346537"/>
              <a:gd name="connsiteX22" fmla="*/ 376518 w 8606118"/>
              <a:gd name="connsiteY22" fmla="*/ 2248796 h 4346537"/>
              <a:gd name="connsiteX23" fmla="*/ 419549 w 8606118"/>
              <a:gd name="connsiteY23" fmla="*/ 2302584 h 4346537"/>
              <a:gd name="connsiteX24" fmla="*/ 441064 w 8606118"/>
              <a:gd name="connsiteY24" fmla="*/ 2334857 h 4346537"/>
              <a:gd name="connsiteX25" fmla="*/ 451821 w 8606118"/>
              <a:gd name="connsiteY25" fmla="*/ 2388645 h 4346537"/>
              <a:gd name="connsiteX26" fmla="*/ 516367 w 8606118"/>
              <a:gd name="connsiteY26" fmla="*/ 2410161 h 4346537"/>
              <a:gd name="connsiteX27" fmla="*/ 570156 w 8606118"/>
              <a:gd name="connsiteY27" fmla="*/ 2442434 h 4346537"/>
              <a:gd name="connsiteX28" fmla="*/ 602429 w 8606118"/>
              <a:gd name="connsiteY28" fmla="*/ 2463949 h 4346537"/>
              <a:gd name="connsiteX29" fmla="*/ 666974 w 8606118"/>
              <a:gd name="connsiteY29" fmla="*/ 2485464 h 4346537"/>
              <a:gd name="connsiteX30" fmla="*/ 688490 w 8606118"/>
              <a:gd name="connsiteY30" fmla="*/ 2506979 h 4346537"/>
              <a:gd name="connsiteX31" fmla="*/ 753036 w 8606118"/>
              <a:gd name="connsiteY31" fmla="*/ 2550010 h 4346537"/>
              <a:gd name="connsiteX32" fmla="*/ 806824 w 8606118"/>
              <a:gd name="connsiteY32" fmla="*/ 2614556 h 4346537"/>
              <a:gd name="connsiteX33" fmla="*/ 839097 w 8606118"/>
              <a:gd name="connsiteY33" fmla="*/ 2625314 h 4346537"/>
              <a:gd name="connsiteX34" fmla="*/ 871370 w 8606118"/>
              <a:gd name="connsiteY34" fmla="*/ 2646829 h 4346537"/>
              <a:gd name="connsiteX35" fmla="*/ 1215614 w 8606118"/>
              <a:gd name="connsiteY35" fmla="*/ 2625314 h 4346537"/>
              <a:gd name="connsiteX36" fmla="*/ 1312433 w 8606118"/>
              <a:gd name="connsiteY36" fmla="*/ 2603798 h 4346537"/>
              <a:gd name="connsiteX37" fmla="*/ 1344706 w 8606118"/>
              <a:gd name="connsiteY37" fmla="*/ 2582283 h 4346537"/>
              <a:gd name="connsiteX38" fmla="*/ 1409252 w 8606118"/>
              <a:gd name="connsiteY38" fmla="*/ 2560768 h 4346537"/>
              <a:gd name="connsiteX39" fmla="*/ 1430767 w 8606118"/>
              <a:gd name="connsiteY39" fmla="*/ 2539252 h 4346537"/>
              <a:gd name="connsiteX40" fmla="*/ 1473798 w 8606118"/>
              <a:gd name="connsiteY40" fmla="*/ 2528495 h 4346537"/>
              <a:gd name="connsiteX41" fmla="*/ 1570617 w 8606118"/>
              <a:gd name="connsiteY41" fmla="*/ 2506979 h 4346537"/>
              <a:gd name="connsiteX42" fmla="*/ 1602890 w 8606118"/>
              <a:gd name="connsiteY42" fmla="*/ 2517737 h 4346537"/>
              <a:gd name="connsiteX43" fmla="*/ 1635163 w 8606118"/>
              <a:gd name="connsiteY43" fmla="*/ 2539252 h 4346537"/>
              <a:gd name="connsiteX44" fmla="*/ 1667436 w 8606118"/>
              <a:gd name="connsiteY44" fmla="*/ 2528495 h 4346537"/>
              <a:gd name="connsiteX45" fmla="*/ 1731981 w 8606118"/>
              <a:gd name="connsiteY45" fmla="*/ 2517737 h 4346537"/>
              <a:gd name="connsiteX46" fmla="*/ 1775012 w 8606118"/>
              <a:gd name="connsiteY46" fmla="*/ 2453191 h 4346537"/>
              <a:gd name="connsiteX47" fmla="*/ 1796527 w 8606118"/>
              <a:gd name="connsiteY47" fmla="*/ 2420918 h 4346537"/>
              <a:gd name="connsiteX48" fmla="*/ 1968650 w 8606118"/>
              <a:gd name="connsiteY48" fmla="*/ 2410161 h 4346537"/>
              <a:gd name="connsiteX49" fmla="*/ 2033196 w 8606118"/>
              <a:gd name="connsiteY49" fmla="*/ 2410161 h 4346537"/>
              <a:gd name="connsiteX50" fmla="*/ 2054711 w 8606118"/>
              <a:gd name="connsiteY50" fmla="*/ 2442434 h 4346537"/>
              <a:gd name="connsiteX51" fmla="*/ 2119257 w 8606118"/>
              <a:gd name="connsiteY51" fmla="*/ 2485464 h 4346537"/>
              <a:gd name="connsiteX52" fmla="*/ 2237591 w 8606118"/>
              <a:gd name="connsiteY52" fmla="*/ 2442434 h 4346537"/>
              <a:gd name="connsiteX53" fmla="*/ 2216076 w 8606118"/>
              <a:gd name="connsiteY53" fmla="*/ 2420918 h 4346537"/>
              <a:gd name="connsiteX54" fmla="*/ 2248349 w 8606118"/>
              <a:gd name="connsiteY54" fmla="*/ 2410161 h 4346537"/>
              <a:gd name="connsiteX55" fmla="*/ 2334410 w 8606118"/>
              <a:gd name="connsiteY55" fmla="*/ 2431676 h 4346537"/>
              <a:gd name="connsiteX56" fmla="*/ 2452744 w 8606118"/>
              <a:gd name="connsiteY56" fmla="*/ 2442434 h 4346537"/>
              <a:gd name="connsiteX57" fmla="*/ 2592593 w 8606118"/>
              <a:gd name="connsiteY57" fmla="*/ 2463949 h 4346537"/>
              <a:gd name="connsiteX58" fmla="*/ 2657139 w 8606118"/>
              <a:gd name="connsiteY58" fmla="*/ 2496222 h 4346537"/>
              <a:gd name="connsiteX59" fmla="*/ 2689412 w 8606118"/>
              <a:gd name="connsiteY59" fmla="*/ 2528495 h 4346537"/>
              <a:gd name="connsiteX60" fmla="*/ 2732443 w 8606118"/>
              <a:gd name="connsiteY60" fmla="*/ 2550010 h 4346537"/>
              <a:gd name="connsiteX61" fmla="*/ 2764716 w 8606118"/>
              <a:gd name="connsiteY61" fmla="*/ 2571525 h 4346537"/>
              <a:gd name="connsiteX62" fmla="*/ 2786231 w 8606118"/>
              <a:gd name="connsiteY62" fmla="*/ 2636071 h 4346537"/>
              <a:gd name="connsiteX63" fmla="*/ 2796989 w 8606118"/>
              <a:gd name="connsiteY63" fmla="*/ 2689859 h 4346537"/>
              <a:gd name="connsiteX64" fmla="*/ 2807746 w 8606118"/>
              <a:gd name="connsiteY64" fmla="*/ 2754405 h 4346537"/>
              <a:gd name="connsiteX65" fmla="*/ 2829261 w 8606118"/>
              <a:gd name="connsiteY65" fmla="*/ 2786678 h 4346537"/>
              <a:gd name="connsiteX66" fmla="*/ 2861534 w 8606118"/>
              <a:gd name="connsiteY66" fmla="*/ 2861982 h 4346537"/>
              <a:gd name="connsiteX67" fmla="*/ 2872292 w 8606118"/>
              <a:gd name="connsiteY67" fmla="*/ 2894255 h 4346537"/>
              <a:gd name="connsiteX68" fmla="*/ 2915323 w 8606118"/>
              <a:gd name="connsiteY68" fmla="*/ 2948043 h 4346537"/>
              <a:gd name="connsiteX69" fmla="*/ 2926080 w 8606118"/>
              <a:gd name="connsiteY69" fmla="*/ 2980316 h 4346537"/>
              <a:gd name="connsiteX70" fmla="*/ 2893807 w 8606118"/>
              <a:gd name="connsiteY70" fmla="*/ 3077135 h 4346537"/>
              <a:gd name="connsiteX71" fmla="*/ 2861534 w 8606118"/>
              <a:gd name="connsiteY71" fmla="*/ 3130923 h 4346537"/>
              <a:gd name="connsiteX72" fmla="*/ 2807746 w 8606118"/>
              <a:gd name="connsiteY72" fmla="*/ 3120165 h 4346537"/>
              <a:gd name="connsiteX73" fmla="*/ 2818504 w 8606118"/>
              <a:gd name="connsiteY73" fmla="*/ 3173954 h 4346537"/>
              <a:gd name="connsiteX74" fmla="*/ 2840019 w 8606118"/>
              <a:gd name="connsiteY74" fmla="*/ 3206227 h 4346537"/>
              <a:gd name="connsiteX75" fmla="*/ 2850777 w 8606118"/>
              <a:gd name="connsiteY75" fmla="*/ 3260015 h 4346537"/>
              <a:gd name="connsiteX76" fmla="*/ 2947596 w 8606118"/>
              <a:gd name="connsiteY76" fmla="*/ 3249257 h 4346537"/>
              <a:gd name="connsiteX77" fmla="*/ 2979869 w 8606118"/>
              <a:gd name="connsiteY77" fmla="*/ 3227742 h 4346537"/>
              <a:gd name="connsiteX78" fmla="*/ 3012141 w 8606118"/>
              <a:gd name="connsiteY78" fmla="*/ 3216984 h 4346537"/>
              <a:gd name="connsiteX79" fmla="*/ 3098203 w 8606118"/>
              <a:gd name="connsiteY79" fmla="*/ 3281530 h 4346537"/>
              <a:gd name="connsiteX80" fmla="*/ 3151991 w 8606118"/>
              <a:gd name="connsiteY80" fmla="*/ 3324561 h 4346537"/>
              <a:gd name="connsiteX81" fmla="*/ 3195021 w 8606118"/>
              <a:gd name="connsiteY81" fmla="*/ 3313803 h 4346537"/>
              <a:gd name="connsiteX82" fmla="*/ 3205779 w 8606118"/>
              <a:gd name="connsiteY82" fmla="*/ 3281530 h 4346537"/>
              <a:gd name="connsiteX83" fmla="*/ 3238052 w 8606118"/>
              <a:gd name="connsiteY83" fmla="*/ 3260015 h 4346537"/>
              <a:gd name="connsiteX84" fmla="*/ 3281083 w 8606118"/>
              <a:gd name="connsiteY84" fmla="*/ 3270772 h 4346537"/>
              <a:gd name="connsiteX85" fmla="*/ 3345629 w 8606118"/>
              <a:gd name="connsiteY85" fmla="*/ 3260015 h 4346537"/>
              <a:gd name="connsiteX86" fmla="*/ 3334871 w 8606118"/>
              <a:gd name="connsiteY86" fmla="*/ 3227742 h 4346537"/>
              <a:gd name="connsiteX87" fmla="*/ 3302598 w 8606118"/>
              <a:gd name="connsiteY87" fmla="*/ 3152438 h 4346537"/>
              <a:gd name="connsiteX88" fmla="*/ 3313356 w 8606118"/>
              <a:gd name="connsiteY88" fmla="*/ 3066377 h 4346537"/>
              <a:gd name="connsiteX89" fmla="*/ 3345629 w 8606118"/>
              <a:gd name="connsiteY89" fmla="*/ 3055619 h 4346537"/>
              <a:gd name="connsiteX90" fmla="*/ 3431690 w 8606118"/>
              <a:gd name="connsiteY90" fmla="*/ 3077135 h 4346537"/>
              <a:gd name="connsiteX91" fmla="*/ 3593054 w 8606118"/>
              <a:gd name="connsiteY91" fmla="*/ 3098650 h 4346537"/>
              <a:gd name="connsiteX92" fmla="*/ 3657600 w 8606118"/>
              <a:gd name="connsiteY92" fmla="*/ 3109408 h 4346537"/>
              <a:gd name="connsiteX93" fmla="*/ 3808207 w 8606118"/>
              <a:gd name="connsiteY93" fmla="*/ 3141681 h 4346537"/>
              <a:gd name="connsiteX94" fmla="*/ 3754419 w 8606118"/>
              <a:gd name="connsiteY94" fmla="*/ 3249257 h 4346537"/>
              <a:gd name="connsiteX95" fmla="*/ 3732904 w 8606118"/>
              <a:gd name="connsiteY95" fmla="*/ 3281530 h 4346537"/>
              <a:gd name="connsiteX96" fmla="*/ 3711389 w 8606118"/>
              <a:gd name="connsiteY96" fmla="*/ 3346076 h 4346537"/>
              <a:gd name="connsiteX97" fmla="*/ 3754419 w 8606118"/>
              <a:gd name="connsiteY97" fmla="*/ 3367591 h 4346537"/>
              <a:gd name="connsiteX98" fmla="*/ 3786692 w 8606118"/>
              <a:gd name="connsiteY98" fmla="*/ 3356834 h 4346537"/>
              <a:gd name="connsiteX99" fmla="*/ 3829723 w 8606118"/>
              <a:gd name="connsiteY99" fmla="*/ 3346076 h 4346537"/>
              <a:gd name="connsiteX100" fmla="*/ 4120179 w 8606118"/>
              <a:gd name="connsiteY100" fmla="*/ 3335318 h 4346537"/>
              <a:gd name="connsiteX101" fmla="*/ 4152452 w 8606118"/>
              <a:gd name="connsiteY101" fmla="*/ 3238499 h 4346537"/>
              <a:gd name="connsiteX102" fmla="*/ 4184725 w 8606118"/>
              <a:gd name="connsiteY102" fmla="*/ 3206227 h 4346537"/>
              <a:gd name="connsiteX103" fmla="*/ 4238513 w 8606118"/>
              <a:gd name="connsiteY103" fmla="*/ 3195469 h 4346537"/>
              <a:gd name="connsiteX104" fmla="*/ 4421393 w 8606118"/>
              <a:gd name="connsiteY104" fmla="*/ 3163196 h 4346537"/>
              <a:gd name="connsiteX105" fmla="*/ 4432151 w 8606118"/>
              <a:gd name="connsiteY105" fmla="*/ 3260015 h 4346537"/>
              <a:gd name="connsiteX106" fmla="*/ 4453666 w 8606118"/>
              <a:gd name="connsiteY106" fmla="*/ 3292288 h 4346537"/>
              <a:gd name="connsiteX107" fmla="*/ 4518212 w 8606118"/>
              <a:gd name="connsiteY107" fmla="*/ 3324561 h 4346537"/>
              <a:gd name="connsiteX108" fmla="*/ 4561243 w 8606118"/>
              <a:gd name="connsiteY108" fmla="*/ 3378349 h 4346537"/>
              <a:gd name="connsiteX109" fmla="*/ 4582758 w 8606118"/>
              <a:gd name="connsiteY109" fmla="*/ 3410622 h 4346537"/>
              <a:gd name="connsiteX110" fmla="*/ 4615031 w 8606118"/>
              <a:gd name="connsiteY110" fmla="*/ 3421379 h 4346537"/>
              <a:gd name="connsiteX111" fmla="*/ 4808669 w 8606118"/>
              <a:gd name="connsiteY111" fmla="*/ 3410622 h 4346537"/>
              <a:gd name="connsiteX112" fmla="*/ 4883972 w 8606118"/>
              <a:gd name="connsiteY112" fmla="*/ 3410622 h 4346537"/>
              <a:gd name="connsiteX113" fmla="*/ 4916245 w 8606118"/>
              <a:gd name="connsiteY113" fmla="*/ 3507441 h 4346537"/>
              <a:gd name="connsiteX114" fmla="*/ 4927003 w 8606118"/>
              <a:gd name="connsiteY114" fmla="*/ 3550471 h 4346537"/>
              <a:gd name="connsiteX115" fmla="*/ 5228217 w 8606118"/>
              <a:gd name="connsiteY115" fmla="*/ 3528956 h 4346537"/>
              <a:gd name="connsiteX116" fmla="*/ 5314278 w 8606118"/>
              <a:gd name="connsiteY116" fmla="*/ 3539714 h 4346537"/>
              <a:gd name="connsiteX117" fmla="*/ 5389581 w 8606118"/>
              <a:gd name="connsiteY117" fmla="*/ 3571987 h 4346537"/>
              <a:gd name="connsiteX118" fmla="*/ 5475643 w 8606118"/>
              <a:gd name="connsiteY118" fmla="*/ 3593502 h 4346537"/>
              <a:gd name="connsiteX119" fmla="*/ 5507916 w 8606118"/>
              <a:gd name="connsiteY119" fmla="*/ 3615017 h 4346537"/>
              <a:gd name="connsiteX120" fmla="*/ 5518673 w 8606118"/>
              <a:gd name="connsiteY120" fmla="*/ 3658048 h 4346537"/>
              <a:gd name="connsiteX121" fmla="*/ 5572461 w 8606118"/>
              <a:gd name="connsiteY121" fmla="*/ 3690321 h 4346537"/>
              <a:gd name="connsiteX122" fmla="*/ 5604734 w 8606118"/>
              <a:gd name="connsiteY122" fmla="*/ 3679563 h 4346537"/>
              <a:gd name="connsiteX123" fmla="*/ 5658523 w 8606118"/>
              <a:gd name="connsiteY123" fmla="*/ 3690321 h 4346537"/>
              <a:gd name="connsiteX124" fmla="*/ 5680038 w 8606118"/>
              <a:gd name="connsiteY124" fmla="*/ 3722594 h 4346537"/>
              <a:gd name="connsiteX125" fmla="*/ 5701553 w 8606118"/>
              <a:gd name="connsiteY125" fmla="*/ 3787139 h 4346537"/>
              <a:gd name="connsiteX126" fmla="*/ 5723069 w 8606118"/>
              <a:gd name="connsiteY126" fmla="*/ 3830170 h 4346537"/>
              <a:gd name="connsiteX127" fmla="*/ 5733826 w 8606118"/>
              <a:gd name="connsiteY127" fmla="*/ 3873201 h 4346537"/>
              <a:gd name="connsiteX128" fmla="*/ 5776857 w 8606118"/>
              <a:gd name="connsiteY128" fmla="*/ 3926989 h 4346537"/>
              <a:gd name="connsiteX129" fmla="*/ 5798372 w 8606118"/>
              <a:gd name="connsiteY129" fmla="*/ 3959262 h 4346537"/>
              <a:gd name="connsiteX130" fmla="*/ 5830645 w 8606118"/>
              <a:gd name="connsiteY130" fmla="*/ 4077596 h 4346537"/>
              <a:gd name="connsiteX131" fmla="*/ 5862918 w 8606118"/>
              <a:gd name="connsiteY131" fmla="*/ 4152899 h 4346537"/>
              <a:gd name="connsiteX132" fmla="*/ 5884433 w 8606118"/>
              <a:gd name="connsiteY132" fmla="*/ 4174415 h 4346537"/>
              <a:gd name="connsiteX133" fmla="*/ 5905949 w 8606118"/>
              <a:gd name="connsiteY133" fmla="*/ 4206688 h 4346537"/>
              <a:gd name="connsiteX134" fmla="*/ 5970494 w 8606118"/>
              <a:gd name="connsiteY134" fmla="*/ 4238961 h 4346537"/>
              <a:gd name="connsiteX135" fmla="*/ 6045798 w 8606118"/>
              <a:gd name="connsiteY135" fmla="*/ 4271234 h 4346537"/>
              <a:gd name="connsiteX136" fmla="*/ 6121101 w 8606118"/>
              <a:gd name="connsiteY136" fmla="*/ 4314264 h 4346537"/>
              <a:gd name="connsiteX137" fmla="*/ 6185647 w 8606118"/>
              <a:gd name="connsiteY137" fmla="*/ 4346537 h 4346537"/>
              <a:gd name="connsiteX138" fmla="*/ 6293224 w 8606118"/>
              <a:gd name="connsiteY138" fmla="*/ 4335779 h 4346537"/>
              <a:gd name="connsiteX139" fmla="*/ 6357770 w 8606118"/>
              <a:gd name="connsiteY139" fmla="*/ 4314264 h 4346537"/>
              <a:gd name="connsiteX140" fmla="*/ 6433073 w 8606118"/>
              <a:gd name="connsiteY140" fmla="*/ 4292749 h 4346537"/>
              <a:gd name="connsiteX141" fmla="*/ 6508377 w 8606118"/>
              <a:gd name="connsiteY141" fmla="*/ 4228203 h 4346537"/>
              <a:gd name="connsiteX142" fmla="*/ 6529892 w 8606118"/>
              <a:gd name="connsiteY142" fmla="*/ 4195930 h 4346537"/>
              <a:gd name="connsiteX143" fmla="*/ 6562165 w 8606118"/>
              <a:gd name="connsiteY143" fmla="*/ 4174415 h 4346537"/>
              <a:gd name="connsiteX144" fmla="*/ 6594438 w 8606118"/>
              <a:gd name="connsiteY144" fmla="*/ 4045323 h 4346537"/>
              <a:gd name="connsiteX145" fmla="*/ 6583680 w 8606118"/>
              <a:gd name="connsiteY145" fmla="*/ 3991535 h 4346537"/>
              <a:gd name="connsiteX146" fmla="*/ 6551407 w 8606118"/>
              <a:gd name="connsiteY146" fmla="*/ 3980777 h 4346537"/>
              <a:gd name="connsiteX147" fmla="*/ 6529892 w 8606118"/>
              <a:gd name="connsiteY147" fmla="*/ 3948504 h 4346537"/>
              <a:gd name="connsiteX148" fmla="*/ 6508377 w 8606118"/>
              <a:gd name="connsiteY148" fmla="*/ 3883958 h 4346537"/>
              <a:gd name="connsiteX149" fmla="*/ 6497619 w 8606118"/>
              <a:gd name="connsiteY149" fmla="*/ 3851685 h 4346537"/>
              <a:gd name="connsiteX150" fmla="*/ 6486861 w 8606118"/>
              <a:gd name="connsiteY150" fmla="*/ 3819412 h 4346537"/>
              <a:gd name="connsiteX151" fmla="*/ 6422316 w 8606118"/>
              <a:gd name="connsiteY151" fmla="*/ 3733351 h 4346537"/>
              <a:gd name="connsiteX152" fmla="*/ 6400800 w 8606118"/>
              <a:gd name="connsiteY152" fmla="*/ 3475168 h 4346537"/>
              <a:gd name="connsiteX153" fmla="*/ 6379285 w 8606118"/>
              <a:gd name="connsiteY153" fmla="*/ 3378349 h 4346537"/>
              <a:gd name="connsiteX154" fmla="*/ 6347012 w 8606118"/>
              <a:gd name="connsiteY154" fmla="*/ 3346076 h 4346537"/>
              <a:gd name="connsiteX155" fmla="*/ 6336254 w 8606118"/>
              <a:gd name="connsiteY155" fmla="*/ 3313803 h 4346537"/>
              <a:gd name="connsiteX156" fmla="*/ 6486861 w 8606118"/>
              <a:gd name="connsiteY156" fmla="*/ 3270772 h 4346537"/>
              <a:gd name="connsiteX157" fmla="*/ 6626711 w 8606118"/>
              <a:gd name="connsiteY157" fmla="*/ 3227742 h 4346537"/>
              <a:gd name="connsiteX158" fmla="*/ 6669741 w 8606118"/>
              <a:gd name="connsiteY158" fmla="*/ 3163196 h 4346537"/>
              <a:gd name="connsiteX159" fmla="*/ 6702014 w 8606118"/>
              <a:gd name="connsiteY159" fmla="*/ 3141681 h 4346537"/>
              <a:gd name="connsiteX160" fmla="*/ 6723530 w 8606118"/>
              <a:gd name="connsiteY160" fmla="*/ 3120165 h 4346537"/>
              <a:gd name="connsiteX161" fmla="*/ 6755803 w 8606118"/>
              <a:gd name="connsiteY161" fmla="*/ 3109408 h 4346537"/>
              <a:gd name="connsiteX162" fmla="*/ 6809591 w 8606118"/>
              <a:gd name="connsiteY162" fmla="*/ 3077135 h 4346537"/>
              <a:gd name="connsiteX163" fmla="*/ 6884894 w 8606118"/>
              <a:gd name="connsiteY163" fmla="*/ 3044862 h 4346537"/>
              <a:gd name="connsiteX164" fmla="*/ 6960198 w 8606118"/>
              <a:gd name="connsiteY164" fmla="*/ 2991074 h 4346537"/>
              <a:gd name="connsiteX165" fmla="*/ 7003229 w 8606118"/>
              <a:gd name="connsiteY165" fmla="*/ 2958801 h 4346537"/>
              <a:gd name="connsiteX166" fmla="*/ 7078532 w 8606118"/>
              <a:gd name="connsiteY166" fmla="*/ 2926528 h 4346537"/>
              <a:gd name="connsiteX167" fmla="*/ 7110805 w 8606118"/>
              <a:gd name="connsiteY167" fmla="*/ 2905012 h 4346537"/>
              <a:gd name="connsiteX168" fmla="*/ 7121563 w 8606118"/>
              <a:gd name="connsiteY168" fmla="*/ 2872739 h 4346537"/>
              <a:gd name="connsiteX169" fmla="*/ 7132320 w 8606118"/>
              <a:gd name="connsiteY169" fmla="*/ 2646829 h 4346537"/>
              <a:gd name="connsiteX170" fmla="*/ 7153836 w 8606118"/>
              <a:gd name="connsiteY170" fmla="*/ 2625314 h 4346537"/>
              <a:gd name="connsiteX171" fmla="*/ 7218381 w 8606118"/>
              <a:gd name="connsiteY171" fmla="*/ 2582283 h 4346537"/>
              <a:gd name="connsiteX172" fmla="*/ 7282927 w 8606118"/>
              <a:gd name="connsiteY172" fmla="*/ 2560768 h 4346537"/>
              <a:gd name="connsiteX173" fmla="*/ 7368989 w 8606118"/>
              <a:gd name="connsiteY173" fmla="*/ 2539252 h 4346537"/>
              <a:gd name="connsiteX174" fmla="*/ 7412019 w 8606118"/>
              <a:gd name="connsiteY174" fmla="*/ 2528495 h 4346537"/>
              <a:gd name="connsiteX175" fmla="*/ 7465807 w 8606118"/>
              <a:gd name="connsiteY175" fmla="*/ 2517737 h 4346537"/>
              <a:gd name="connsiteX176" fmla="*/ 7498080 w 8606118"/>
              <a:gd name="connsiteY176" fmla="*/ 2506979 h 4346537"/>
              <a:gd name="connsiteX177" fmla="*/ 7573384 w 8606118"/>
              <a:gd name="connsiteY177" fmla="*/ 2496222 h 4346537"/>
              <a:gd name="connsiteX178" fmla="*/ 7605657 w 8606118"/>
              <a:gd name="connsiteY178" fmla="*/ 2474707 h 4346537"/>
              <a:gd name="connsiteX179" fmla="*/ 7637930 w 8606118"/>
              <a:gd name="connsiteY179" fmla="*/ 2463949 h 4346537"/>
              <a:gd name="connsiteX180" fmla="*/ 7691718 w 8606118"/>
              <a:gd name="connsiteY180" fmla="*/ 2399403 h 4346537"/>
              <a:gd name="connsiteX181" fmla="*/ 7799294 w 8606118"/>
              <a:gd name="connsiteY181" fmla="*/ 2367130 h 4346537"/>
              <a:gd name="connsiteX182" fmla="*/ 7831567 w 8606118"/>
              <a:gd name="connsiteY182" fmla="*/ 2345615 h 4346537"/>
              <a:gd name="connsiteX183" fmla="*/ 7896113 w 8606118"/>
              <a:gd name="connsiteY183" fmla="*/ 2324099 h 4346537"/>
              <a:gd name="connsiteX184" fmla="*/ 7928386 w 8606118"/>
              <a:gd name="connsiteY184" fmla="*/ 2313342 h 4346537"/>
              <a:gd name="connsiteX185" fmla="*/ 8014447 w 8606118"/>
              <a:gd name="connsiteY185" fmla="*/ 2302584 h 4346537"/>
              <a:gd name="connsiteX186" fmla="*/ 8046720 w 8606118"/>
              <a:gd name="connsiteY186" fmla="*/ 2291827 h 4346537"/>
              <a:gd name="connsiteX187" fmla="*/ 8122024 w 8606118"/>
              <a:gd name="connsiteY187" fmla="*/ 2248796 h 4346537"/>
              <a:gd name="connsiteX188" fmla="*/ 8132781 w 8606118"/>
              <a:gd name="connsiteY188" fmla="*/ 2216523 h 4346537"/>
              <a:gd name="connsiteX189" fmla="*/ 8165054 w 8606118"/>
              <a:gd name="connsiteY189" fmla="*/ 2151977 h 4346537"/>
              <a:gd name="connsiteX190" fmla="*/ 8175812 w 8606118"/>
              <a:gd name="connsiteY190" fmla="*/ 2087431 h 4346537"/>
              <a:gd name="connsiteX191" fmla="*/ 8240358 w 8606118"/>
              <a:gd name="connsiteY191" fmla="*/ 2065916 h 4346537"/>
              <a:gd name="connsiteX192" fmla="*/ 8272631 w 8606118"/>
              <a:gd name="connsiteY192" fmla="*/ 2055158 h 4346537"/>
              <a:gd name="connsiteX193" fmla="*/ 8304904 w 8606118"/>
              <a:gd name="connsiteY193" fmla="*/ 2044401 h 4346537"/>
              <a:gd name="connsiteX194" fmla="*/ 8326419 w 8606118"/>
              <a:gd name="connsiteY194" fmla="*/ 2022885 h 4346537"/>
              <a:gd name="connsiteX195" fmla="*/ 8283389 w 8606118"/>
              <a:gd name="connsiteY195" fmla="*/ 1958339 h 4346537"/>
              <a:gd name="connsiteX196" fmla="*/ 8272631 w 8606118"/>
              <a:gd name="connsiteY196" fmla="*/ 1915309 h 4346537"/>
              <a:gd name="connsiteX197" fmla="*/ 8315661 w 8606118"/>
              <a:gd name="connsiteY197" fmla="*/ 1807732 h 4346537"/>
              <a:gd name="connsiteX198" fmla="*/ 8401723 w 8606118"/>
              <a:gd name="connsiteY198" fmla="*/ 1786217 h 4346537"/>
              <a:gd name="connsiteX199" fmla="*/ 8487784 w 8606118"/>
              <a:gd name="connsiteY199" fmla="*/ 1796975 h 4346537"/>
              <a:gd name="connsiteX200" fmla="*/ 8520057 w 8606118"/>
              <a:gd name="connsiteY200" fmla="*/ 1872278 h 4346537"/>
              <a:gd name="connsiteX201" fmla="*/ 8552330 w 8606118"/>
              <a:gd name="connsiteY201" fmla="*/ 1861521 h 4346537"/>
              <a:gd name="connsiteX202" fmla="*/ 8563087 w 8606118"/>
              <a:gd name="connsiteY202" fmla="*/ 1829248 h 4346537"/>
              <a:gd name="connsiteX203" fmla="*/ 8584603 w 8606118"/>
              <a:gd name="connsiteY203" fmla="*/ 1807732 h 4346537"/>
              <a:gd name="connsiteX204" fmla="*/ 8606118 w 8606118"/>
              <a:gd name="connsiteY204" fmla="*/ 1775459 h 4346537"/>
              <a:gd name="connsiteX205" fmla="*/ 8595360 w 8606118"/>
              <a:gd name="connsiteY205" fmla="*/ 1721671 h 4346537"/>
              <a:gd name="connsiteX206" fmla="*/ 8573845 w 8606118"/>
              <a:gd name="connsiteY206" fmla="*/ 1689398 h 4346537"/>
              <a:gd name="connsiteX207" fmla="*/ 8563087 w 8606118"/>
              <a:gd name="connsiteY207" fmla="*/ 1657125 h 4346537"/>
              <a:gd name="connsiteX208" fmla="*/ 8584603 w 8606118"/>
              <a:gd name="connsiteY208" fmla="*/ 1635610 h 4346537"/>
              <a:gd name="connsiteX209" fmla="*/ 8573845 w 8606118"/>
              <a:gd name="connsiteY209" fmla="*/ 1592579 h 4346537"/>
              <a:gd name="connsiteX210" fmla="*/ 8541572 w 8606118"/>
              <a:gd name="connsiteY210" fmla="*/ 1538791 h 4346537"/>
              <a:gd name="connsiteX211" fmla="*/ 8520057 w 8606118"/>
              <a:gd name="connsiteY211" fmla="*/ 1474245 h 4346537"/>
              <a:gd name="connsiteX212" fmla="*/ 8509299 w 8606118"/>
              <a:gd name="connsiteY212" fmla="*/ 1441972 h 4346537"/>
              <a:gd name="connsiteX213" fmla="*/ 8477026 w 8606118"/>
              <a:gd name="connsiteY213" fmla="*/ 1420457 h 4346537"/>
              <a:gd name="connsiteX214" fmla="*/ 8423238 w 8606118"/>
              <a:gd name="connsiteY214" fmla="*/ 1355911 h 4346537"/>
              <a:gd name="connsiteX215" fmla="*/ 8380207 w 8606118"/>
              <a:gd name="connsiteY215" fmla="*/ 1302123 h 4346537"/>
              <a:gd name="connsiteX216" fmla="*/ 8369450 w 8606118"/>
              <a:gd name="connsiteY216" fmla="*/ 1269850 h 4346537"/>
              <a:gd name="connsiteX217" fmla="*/ 8283389 w 8606118"/>
              <a:gd name="connsiteY217" fmla="*/ 1237577 h 4346537"/>
              <a:gd name="connsiteX218" fmla="*/ 8251116 w 8606118"/>
              <a:gd name="connsiteY218" fmla="*/ 1226819 h 4346537"/>
              <a:gd name="connsiteX219" fmla="*/ 8175812 w 8606118"/>
              <a:gd name="connsiteY219" fmla="*/ 1205304 h 4346537"/>
              <a:gd name="connsiteX220" fmla="*/ 8111266 w 8606118"/>
              <a:gd name="connsiteY220" fmla="*/ 1173031 h 4346537"/>
              <a:gd name="connsiteX221" fmla="*/ 7992932 w 8606118"/>
              <a:gd name="connsiteY221" fmla="*/ 1151516 h 4346537"/>
              <a:gd name="connsiteX222" fmla="*/ 7992932 w 8606118"/>
              <a:gd name="connsiteY222" fmla="*/ 1086970 h 4346537"/>
              <a:gd name="connsiteX223" fmla="*/ 8025205 w 8606118"/>
              <a:gd name="connsiteY223" fmla="*/ 1076212 h 4346537"/>
              <a:gd name="connsiteX224" fmla="*/ 8003690 w 8606118"/>
              <a:gd name="connsiteY224" fmla="*/ 1033182 h 4346537"/>
              <a:gd name="connsiteX225" fmla="*/ 7885356 w 8606118"/>
              <a:gd name="connsiteY225" fmla="*/ 1000909 h 4346537"/>
              <a:gd name="connsiteX226" fmla="*/ 7842325 w 8606118"/>
              <a:gd name="connsiteY226" fmla="*/ 990151 h 4346537"/>
              <a:gd name="connsiteX227" fmla="*/ 7831567 w 8606118"/>
              <a:gd name="connsiteY227" fmla="*/ 957878 h 4346537"/>
              <a:gd name="connsiteX228" fmla="*/ 7810052 w 8606118"/>
              <a:gd name="connsiteY228" fmla="*/ 925605 h 4346537"/>
              <a:gd name="connsiteX229" fmla="*/ 7745506 w 8606118"/>
              <a:gd name="connsiteY229" fmla="*/ 936363 h 4346537"/>
              <a:gd name="connsiteX230" fmla="*/ 7713233 w 8606118"/>
              <a:gd name="connsiteY230" fmla="*/ 947121 h 4346537"/>
              <a:gd name="connsiteX231" fmla="*/ 7627172 w 8606118"/>
              <a:gd name="connsiteY231" fmla="*/ 936363 h 4346537"/>
              <a:gd name="connsiteX232" fmla="*/ 7562626 w 8606118"/>
              <a:gd name="connsiteY232" fmla="*/ 914848 h 4346537"/>
              <a:gd name="connsiteX233" fmla="*/ 7551869 w 8606118"/>
              <a:gd name="connsiteY233" fmla="*/ 861059 h 4346537"/>
              <a:gd name="connsiteX234" fmla="*/ 7541111 w 8606118"/>
              <a:gd name="connsiteY234" fmla="*/ 828787 h 4346537"/>
              <a:gd name="connsiteX235" fmla="*/ 7390504 w 8606118"/>
              <a:gd name="connsiteY235" fmla="*/ 818029 h 4346537"/>
              <a:gd name="connsiteX236" fmla="*/ 7358231 w 8606118"/>
              <a:gd name="connsiteY236" fmla="*/ 710452 h 4346537"/>
              <a:gd name="connsiteX237" fmla="*/ 7336716 w 8606118"/>
              <a:gd name="connsiteY237" fmla="*/ 678179 h 4346537"/>
              <a:gd name="connsiteX238" fmla="*/ 7325958 w 8606118"/>
              <a:gd name="connsiteY238" fmla="*/ 645907 h 4346537"/>
              <a:gd name="connsiteX239" fmla="*/ 7293685 w 8606118"/>
              <a:gd name="connsiteY239" fmla="*/ 635149 h 4346537"/>
              <a:gd name="connsiteX240" fmla="*/ 7218381 w 8606118"/>
              <a:gd name="connsiteY240" fmla="*/ 602876 h 4346537"/>
              <a:gd name="connsiteX241" fmla="*/ 7132320 w 8606118"/>
              <a:gd name="connsiteY241" fmla="*/ 592118 h 4346537"/>
              <a:gd name="connsiteX242" fmla="*/ 7110805 w 8606118"/>
              <a:gd name="connsiteY242" fmla="*/ 559845 h 4346537"/>
              <a:gd name="connsiteX243" fmla="*/ 7089290 w 8606118"/>
              <a:gd name="connsiteY243" fmla="*/ 495299 h 4346537"/>
              <a:gd name="connsiteX244" fmla="*/ 7003229 w 8606118"/>
              <a:gd name="connsiteY244" fmla="*/ 473784 h 4346537"/>
              <a:gd name="connsiteX245" fmla="*/ 6669741 w 8606118"/>
              <a:gd name="connsiteY245" fmla="*/ 484542 h 4346537"/>
              <a:gd name="connsiteX246" fmla="*/ 6626711 w 8606118"/>
              <a:gd name="connsiteY246" fmla="*/ 559845 h 4346537"/>
              <a:gd name="connsiteX247" fmla="*/ 6594438 w 8606118"/>
              <a:gd name="connsiteY247" fmla="*/ 516815 h 4346537"/>
              <a:gd name="connsiteX248" fmla="*/ 6572923 w 8606118"/>
              <a:gd name="connsiteY248" fmla="*/ 495299 h 4346537"/>
              <a:gd name="connsiteX249" fmla="*/ 6562165 w 8606118"/>
              <a:gd name="connsiteY249" fmla="*/ 463027 h 4346537"/>
              <a:gd name="connsiteX250" fmla="*/ 6486861 w 8606118"/>
              <a:gd name="connsiteY250" fmla="*/ 387723 h 4346537"/>
              <a:gd name="connsiteX251" fmla="*/ 6454589 w 8606118"/>
              <a:gd name="connsiteY251" fmla="*/ 376965 h 4346537"/>
              <a:gd name="connsiteX252" fmla="*/ 6433073 w 8606118"/>
              <a:gd name="connsiteY252" fmla="*/ 344692 h 4346537"/>
              <a:gd name="connsiteX253" fmla="*/ 6400800 w 8606118"/>
              <a:gd name="connsiteY253" fmla="*/ 280147 h 4346537"/>
              <a:gd name="connsiteX254" fmla="*/ 6347012 w 8606118"/>
              <a:gd name="connsiteY254" fmla="*/ 269389 h 4346537"/>
              <a:gd name="connsiteX255" fmla="*/ 6217920 w 8606118"/>
              <a:gd name="connsiteY255" fmla="*/ 237116 h 4346537"/>
              <a:gd name="connsiteX256" fmla="*/ 6121101 w 8606118"/>
              <a:gd name="connsiteY256" fmla="*/ 183328 h 4346537"/>
              <a:gd name="connsiteX257" fmla="*/ 6099586 w 8606118"/>
              <a:gd name="connsiteY257" fmla="*/ 161812 h 4346537"/>
              <a:gd name="connsiteX258" fmla="*/ 6121101 w 8606118"/>
              <a:gd name="connsiteY258" fmla="*/ 32721 h 4346537"/>
              <a:gd name="connsiteX259" fmla="*/ 6142617 w 8606118"/>
              <a:gd name="connsiteY259" fmla="*/ 11205 h 4346537"/>
              <a:gd name="connsiteX260" fmla="*/ 6045798 w 8606118"/>
              <a:gd name="connsiteY260" fmla="*/ 21963 h 4346537"/>
              <a:gd name="connsiteX261" fmla="*/ 6013525 w 8606118"/>
              <a:gd name="connsiteY261" fmla="*/ 32721 h 4346537"/>
              <a:gd name="connsiteX262" fmla="*/ 5981252 w 8606118"/>
              <a:gd name="connsiteY262" fmla="*/ 43478 h 4346537"/>
              <a:gd name="connsiteX263" fmla="*/ 5744584 w 8606118"/>
              <a:gd name="connsiteY263" fmla="*/ 43478 h 4346537"/>
              <a:gd name="connsiteX264" fmla="*/ 5787614 w 8606118"/>
              <a:gd name="connsiteY264" fmla="*/ 97267 h 4346537"/>
              <a:gd name="connsiteX265" fmla="*/ 5787614 w 8606118"/>
              <a:gd name="connsiteY265" fmla="*/ 172570 h 4346537"/>
              <a:gd name="connsiteX266" fmla="*/ 5755341 w 8606118"/>
              <a:gd name="connsiteY266" fmla="*/ 194085 h 4346537"/>
              <a:gd name="connsiteX267" fmla="*/ 5626250 w 8606118"/>
              <a:gd name="connsiteY267" fmla="*/ 172570 h 4346537"/>
              <a:gd name="connsiteX268" fmla="*/ 5593977 w 8606118"/>
              <a:gd name="connsiteY268" fmla="*/ 151055 h 4346537"/>
              <a:gd name="connsiteX269" fmla="*/ 5540189 w 8606118"/>
              <a:gd name="connsiteY269" fmla="*/ 108024 h 4346537"/>
              <a:gd name="connsiteX270" fmla="*/ 5507916 w 8606118"/>
              <a:gd name="connsiteY270" fmla="*/ 129539 h 4346537"/>
              <a:gd name="connsiteX271" fmla="*/ 5475643 w 8606118"/>
              <a:gd name="connsiteY271" fmla="*/ 194085 h 4346537"/>
              <a:gd name="connsiteX272" fmla="*/ 5486400 w 8606118"/>
              <a:gd name="connsiteY272" fmla="*/ 237116 h 4346537"/>
              <a:gd name="connsiteX273" fmla="*/ 5206701 w 8606118"/>
              <a:gd name="connsiteY273" fmla="*/ 323177 h 4346537"/>
              <a:gd name="connsiteX274" fmla="*/ 5109883 w 8606118"/>
              <a:gd name="connsiteY274" fmla="*/ 355450 h 4346537"/>
              <a:gd name="connsiteX275" fmla="*/ 5077610 w 8606118"/>
              <a:gd name="connsiteY275" fmla="*/ 366208 h 4346537"/>
              <a:gd name="connsiteX276" fmla="*/ 5045337 w 8606118"/>
              <a:gd name="connsiteY276" fmla="*/ 376965 h 4346537"/>
              <a:gd name="connsiteX277" fmla="*/ 4808669 w 8606118"/>
              <a:gd name="connsiteY277" fmla="*/ 366208 h 4346537"/>
              <a:gd name="connsiteX278" fmla="*/ 4776396 w 8606118"/>
              <a:gd name="connsiteY278" fmla="*/ 355450 h 4346537"/>
              <a:gd name="connsiteX279" fmla="*/ 4765638 w 8606118"/>
              <a:gd name="connsiteY279" fmla="*/ 312419 h 4346537"/>
              <a:gd name="connsiteX280" fmla="*/ 4722607 w 8606118"/>
              <a:gd name="connsiteY280" fmla="*/ 323177 h 4346537"/>
              <a:gd name="connsiteX281" fmla="*/ 4690334 w 8606118"/>
              <a:gd name="connsiteY281" fmla="*/ 398481 h 4346537"/>
              <a:gd name="connsiteX282" fmla="*/ 4604273 w 8606118"/>
              <a:gd name="connsiteY282" fmla="*/ 323177 h 4346537"/>
              <a:gd name="connsiteX283" fmla="*/ 4453666 w 8606118"/>
              <a:gd name="connsiteY283" fmla="*/ 301662 h 4346537"/>
              <a:gd name="connsiteX284" fmla="*/ 4313817 w 8606118"/>
              <a:gd name="connsiteY284" fmla="*/ 269389 h 4346537"/>
              <a:gd name="connsiteX285" fmla="*/ 4281544 w 8606118"/>
              <a:gd name="connsiteY285" fmla="*/ 258631 h 4346537"/>
              <a:gd name="connsiteX286" fmla="*/ 4195483 w 8606118"/>
              <a:gd name="connsiteY286" fmla="*/ 237116 h 4346537"/>
              <a:gd name="connsiteX287" fmla="*/ 4206240 w 8606118"/>
              <a:gd name="connsiteY287" fmla="*/ 172570 h 4346537"/>
              <a:gd name="connsiteX288" fmla="*/ 4238513 w 8606118"/>
              <a:gd name="connsiteY288" fmla="*/ 129539 h 4346537"/>
              <a:gd name="connsiteX289" fmla="*/ 4206240 w 8606118"/>
              <a:gd name="connsiteY289" fmla="*/ 140297 h 4346537"/>
              <a:gd name="connsiteX290" fmla="*/ 4120179 w 8606118"/>
              <a:gd name="connsiteY290" fmla="*/ 215601 h 4346537"/>
              <a:gd name="connsiteX291" fmla="*/ 4001845 w 8606118"/>
              <a:gd name="connsiteY291" fmla="*/ 226358 h 4346537"/>
              <a:gd name="connsiteX292" fmla="*/ 3980330 w 8606118"/>
              <a:gd name="connsiteY292" fmla="*/ 247874 h 4346537"/>
              <a:gd name="connsiteX293" fmla="*/ 3840480 w 8606118"/>
              <a:gd name="connsiteY293" fmla="*/ 269389 h 4346537"/>
              <a:gd name="connsiteX294" fmla="*/ 3743661 w 8606118"/>
              <a:gd name="connsiteY294" fmla="*/ 323177 h 4346537"/>
              <a:gd name="connsiteX295" fmla="*/ 3679116 w 8606118"/>
              <a:gd name="connsiteY295" fmla="*/ 355450 h 4346537"/>
              <a:gd name="connsiteX296" fmla="*/ 3657600 w 8606118"/>
              <a:gd name="connsiteY296" fmla="*/ 387723 h 4346537"/>
              <a:gd name="connsiteX297" fmla="*/ 3646843 w 8606118"/>
              <a:gd name="connsiteY297" fmla="*/ 430754 h 4346537"/>
              <a:gd name="connsiteX298" fmla="*/ 3636085 w 8606118"/>
              <a:gd name="connsiteY298" fmla="*/ 463027 h 4346537"/>
              <a:gd name="connsiteX299" fmla="*/ 3603812 w 8606118"/>
              <a:gd name="connsiteY299" fmla="*/ 602876 h 4346537"/>
              <a:gd name="connsiteX300" fmla="*/ 3571539 w 8606118"/>
              <a:gd name="connsiteY300" fmla="*/ 624391 h 4346537"/>
              <a:gd name="connsiteX301" fmla="*/ 3539266 w 8606118"/>
              <a:gd name="connsiteY301" fmla="*/ 613634 h 4346537"/>
              <a:gd name="connsiteX302" fmla="*/ 3496236 w 8606118"/>
              <a:gd name="connsiteY302" fmla="*/ 559845 h 4346537"/>
              <a:gd name="connsiteX303" fmla="*/ 3463963 w 8606118"/>
              <a:gd name="connsiteY303" fmla="*/ 549088 h 4346537"/>
              <a:gd name="connsiteX304" fmla="*/ 3420932 w 8606118"/>
              <a:gd name="connsiteY304" fmla="*/ 516815 h 4346537"/>
              <a:gd name="connsiteX305" fmla="*/ 3345629 w 8606118"/>
              <a:gd name="connsiteY305" fmla="*/ 495299 h 4346537"/>
              <a:gd name="connsiteX306" fmla="*/ 3227294 w 8606118"/>
              <a:gd name="connsiteY306" fmla="*/ 473784 h 4346537"/>
              <a:gd name="connsiteX307" fmla="*/ 3205779 w 8606118"/>
              <a:gd name="connsiteY307" fmla="*/ 506057 h 4346537"/>
              <a:gd name="connsiteX308" fmla="*/ 3141233 w 8606118"/>
              <a:gd name="connsiteY308" fmla="*/ 538330 h 4346537"/>
              <a:gd name="connsiteX309" fmla="*/ 3098203 w 8606118"/>
              <a:gd name="connsiteY309" fmla="*/ 570603 h 4346537"/>
              <a:gd name="connsiteX310" fmla="*/ 2947596 w 8606118"/>
              <a:gd name="connsiteY310" fmla="*/ 592118 h 4346537"/>
              <a:gd name="connsiteX311" fmla="*/ 2861534 w 8606118"/>
              <a:gd name="connsiteY311" fmla="*/ 635149 h 4346537"/>
              <a:gd name="connsiteX312" fmla="*/ 2829261 w 8606118"/>
              <a:gd name="connsiteY312" fmla="*/ 645907 h 4346537"/>
              <a:gd name="connsiteX313" fmla="*/ 2764716 w 8606118"/>
              <a:gd name="connsiteY313" fmla="*/ 624391 h 4346537"/>
              <a:gd name="connsiteX314" fmla="*/ 2517290 w 8606118"/>
              <a:gd name="connsiteY314" fmla="*/ 602876 h 4346537"/>
              <a:gd name="connsiteX315" fmla="*/ 2474259 w 8606118"/>
              <a:gd name="connsiteY315" fmla="*/ 592118 h 4346537"/>
              <a:gd name="connsiteX316" fmla="*/ 2441986 w 8606118"/>
              <a:gd name="connsiteY316" fmla="*/ 581361 h 4346537"/>
              <a:gd name="connsiteX317" fmla="*/ 2355925 w 8606118"/>
              <a:gd name="connsiteY317" fmla="*/ 570603 h 4346537"/>
              <a:gd name="connsiteX318" fmla="*/ 2280621 w 8606118"/>
              <a:gd name="connsiteY318" fmla="*/ 549088 h 4346537"/>
              <a:gd name="connsiteX319" fmla="*/ 2226833 w 8606118"/>
              <a:gd name="connsiteY319" fmla="*/ 559845 h 4346537"/>
              <a:gd name="connsiteX320" fmla="*/ 2205318 w 8606118"/>
              <a:gd name="connsiteY320" fmla="*/ 581361 h 4346537"/>
              <a:gd name="connsiteX321" fmla="*/ 2173045 w 8606118"/>
              <a:gd name="connsiteY321" fmla="*/ 592118 h 4346537"/>
              <a:gd name="connsiteX322" fmla="*/ 2130014 w 8606118"/>
              <a:gd name="connsiteY322" fmla="*/ 581361 h 4346537"/>
              <a:gd name="connsiteX323" fmla="*/ 2119257 w 8606118"/>
              <a:gd name="connsiteY323" fmla="*/ 549088 h 4346537"/>
              <a:gd name="connsiteX324" fmla="*/ 2097741 w 8606118"/>
              <a:gd name="connsiteY324" fmla="*/ 527572 h 4346537"/>
              <a:gd name="connsiteX325" fmla="*/ 2076226 w 8606118"/>
              <a:gd name="connsiteY325" fmla="*/ 549088 h 4346537"/>
              <a:gd name="connsiteX326" fmla="*/ 2043953 w 8606118"/>
              <a:gd name="connsiteY326" fmla="*/ 613634 h 4346537"/>
              <a:gd name="connsiteX327" fmla="*/ 1839558 w 8606118"/>
              <a:gd name="connsiteY327" fmla="*/ 624391 h 4346537"/>
              <a:gd name="connsiteX328" fmla="*/ 1764254 w 8606118"/>
              <a:gd name="connsiteY328" fmla="*/ 635149 h 4346537"/>
              <a:gd name="connsiteX329" fmla="*/ 1721224 w 8606118"/>
              <a:gd name="connsiteY329" fmla="*/ 645907 h 4346537"/>
              <a:gd name="connsiteX330" fmla="*/ 1796527 w 8606118"/>
              <a:gd name="connsiteY330" fmla="*/ 710452 h 4346537"/>
              <a:gd name="connsiteX331" fmla="*/ 1828800 w 8606118"/>
              <a:gd name="connsiteY331" fmla="*/ 721210 h 4346537"/>
              <a:gd name="connsiteX332" fmla="*/ 1850316 w 8606118"/>
              <a:gd name="connsiteY332" fmla="*/ 742725 h 4346537"/>
              <a:gd name="connsiteX333" fmla="*/ 1979407 w 8606118"/>
              <a:gd name="connsiteY333" fmla="*/ 764241 h 4346537"/>
              <a:gd name="connsiteX334" fmla="*/ 1871831 w 8606118"/>
              <a:gd name="connsiteY334" fmla="*/ 818029 h 4346537"/>
              <a:gd name="connsiteX335" fmla="*/ 1527586 w 8606118"/>
              <a:gd name="connsiteY335" fmla="*/ 807271 h 4346537"/>
              <a:gd name="connsiteX336" fmla="*/ 1484556 w 8606118"/>
              <a:gd name="connsiteY336" fmla="*/ 796514 h 4346537"/>
              <a:gd name="connsiteX337" fmla="*/ 1420010 w 8606118"/>
              <a:gd name="connsiteY337" fmla="*/ 764241 h 4346537"/>
              <a:gd name="connsiteX338" fmla="*/ 1366221 w 8606118"/>
              <a:gd name="connsiteY338" fmla="*/ 731968 h 4346537"/>
              <a:gd name="connsiteX339" fmla="*/ 1333949 w 8606118"/>
              <a:gd name="connsiteY339" fmla="*/ 710452 h 4346537"/>
              <a:gd name="connsiteX340" fmla="*/ 1258645 w 8606118"/>
              <a:gd name="connsiteY340" fmla="*/ 688937 h 4346537"/>
              <a:gd name="connsiteX341" fmla="*/ 1226372 w 8606118"/>
              <a:gd name="connsiteY341" fmla="*/ 667422 h 4346537"/>
              <a:gd name="connsiteX342" fmla="*/ 1183341 w 8606118"/>
              <a:gd name="connsiteY342" fmla="*/ 656664 h 4346537"/>
              <a:gd name="connsiteX343" fmla="*/ 989704 w 8606118"/>
              <a:gd name="connsiteY343" fmla="*/ 635149 h 4346537"/>
              <a:gd name="connsiteX344" fmla="*/ 860612 w 8606118"/>
              <a:gd name="connsiteY344" fmla="*/ 624391 h 4346537"/>
              <a:gd name="connsiteX345" fmla="*/ 699247 w 8606118"/>
              <a:gd name="connsiteY345" fmla="*/ 516815 h 4346537"/>
              <a:gd name="connsiteX346" fmla="*/ 645459 w 8606118"/>
              <a:gd name="connsiteY346" fmla="*/ 635149 h 4346537"/>
              <a:gd name="connsiteX347" fmla="*/ 537883 w 8606118"/>
              <a:gd name="connsiteY347" fmla="*/ 667422 h 4346537"/>
              <a:gd name="connsiteX348" fmla="*/ 505610 w 8606118"/>
              <a:gd name="connsiteY348" fmla="*/ 688937 h 4346537"/>
              <a:gd name="connsiteX349" fmla="*/ 473337 w 8606118"/>
              <a:gd name="connsiteY349" fmla="*/ 699695 h 4346537"/>
              <a:gd name="connsiteX350" fmla="*/ 462579 w 8606118"/>
              <a:gd name="connsiteY350" fmla="*/ 731968 h 4346537"/>
              <a:gd name="connsiteX351" fmla="*/ 430306 w 8606118"/>
              <a:gd name="connsiteY351" fmla="*/ 753483 h 4346537"/>
              <a:gd name="connsiteX352" fmla="*/ 376518 w 8606118"/>
              <a:gd name="connsiteY352" fmla="*/ 807271 h 4346537"/>
              <a:gd name="connsiteX353" fmla="*/ 333487 w 8606118"/>
              <a:gd name="connsiteY353" fmla="*/ 850302 h 4346537"/>
              <a:gd name="connsiteX354" fmla="*/ 311972 w 8606118"/>
              <a:gd name="connsiteY354" fmla="*/ 882575 h 4346537"/>
              <a:gd name="connsiteX355" fmla="*/ 279699 w 8606118"/>
              <a:gd name="connsiteY355" fmla="*/ 904090 h 4346537"/>
              <a:gd name="connsiteX356" fmla="*/ 301214 w 8606118"/>
              <a:gd name="connsiteY356" fmla="*/ 968636 h 4346537"/>
              <a:gd name="connsiteX357" fmla="*/ 268941 w 8606118"/>
              <a:gd name="connsiteY357" fmla="*/ 1097728 h 4346537"/>
              <a:gd name="connsiteX358" fmla="*/ 247426 w 8606118"/>
              <a:gd name="connsiteY358" fmla="*/ 1130001 h 4346537"/>
              <a:gd name="connsiteX359" fmla="*/ 258184 w 8606118"/>
              <a:gd name="connsiteY359" fmla="*/ 1162274 h 4346537"/>
              <a:gd name="connsiteX360" fmla="*/ 279699 w 8606118"/>
              <a:gd name="connsiteY360" fmla="*/ 1194547 h 4346537"/>
              <a:gd name="connsiteX361" fmla="*/ 268941 w 8606118"/>
              <a:gd name="connsiteY361" fmla="*/ 1248335 h 4346537"/>
              <a:gd name="connsiteX362" fmla="*/ 215153 w 8606118"/>
              <a:gd name="connsiteY362" fmla="*/ 1302123 h 4346537"/>
              <a:gd name="connsiteX363" fmla="*/ 193638 w 8606118"/>
              <a:gd name="connsiteY363" fmla="*/ 1334396 h 4346537"/>
              <a:gd name="connsiteX364" fmla="*/ 182880 w 8606118"/>
              <a:gd name="connsiteY364" fmla="*/ 1366669 h 4346537"/>
              <a:gd name="connsiteX365" fmla="*/ 161365 w 8606118"/>
              <a:gd name="connsiteY365" fmla="*/ 1388184 h 4346537"/>
              <a:gd name="connsiteX0" fmla="*/ 322730 w 8606118"/>
              <a:gd name="connsiteY0" fmla="*/ 1183789 h 4346537"/>
              <a:gd name="connsiteX1" fmla="*/ 193638 w 8606118"/>
              <a:gd name="connsiteY1" fmla="*/ 1237577 h 4346537"/>
              <a:gd name="connsiteX2" fmla="*/ 182880 w 8606118"/>
              <a:gd name="connsiteY2" fmla="*/ 1269850 h 4346537"/>
              <a:gd name="connsiteX3" fmla="*/ 204396 w 8606118"/>
              <a:gd name="connsiteY3" fmla="*/ 1334396 h 4346537"/>
              <a:gd name="connsiteX4" fmla="*/ 172123 w 8606118"/>
              <a:gd name="connsiteY4" fmla="*/ 1463488 h 4346537"/>
              <a:gd name="connsiteX5" fmla="*/ 150607 w 8606118"/>
              <a:gd name="connsiteY5" fmla="*/ 1485003 h 4346537"/>
              <a:gd name="connsiteX6" fmla="*/ 96819 w 8606118"/>
              <a:gd name="connsiteY6" fmla="*/ 1560307 h 4346537"/>
              <a:gd name="connsiteX7" fmla="*/ 53789 w 8606118"/>
              <a:gd name="connsiteY7" fmla="*/ 1614095 h 4346537"/>
              <a:gd name="connsiteX8" fmla="*/ 32273 w 8606118"/>
              <a:gd name="connsiteY8" fmla="*/ 1646368 h 4346537"/>
              <a:gd name="connsiteX9" fmla="*/ 0 w 8606118"/>
              <a:gd name="connsiteY9" fmla="*/ 1667883 h 4346537"/>
              <a:gd name="connsiteX10" fmla="*/ 10758 w 8606118"/>
              <a:gd name="connsiteY10" fmla="*/ 1764702 h 4346537"/>
              <a:gd name="connsiteX11" fmla="*/ 21516 w 8606118"/>
              <a:gd name="connsiteY11" fmla="*/ 1796975 h 4346537"/>
              <a:gd name="connsiteX12" fmla="*/ 118334 w 8606118"/>
              <a:gd name="connsiteY12" fmla="*/ 1850763 h 4346537"/>
              <a:gd name="connsiteX13" fmla="*/ 139850 w 8606118"/>
              <a:gd name="connsiteY13" fmla="*/ 1872278 h 4346537"/>
              <a:gd name="connsiteX14" fmla="*/ 204396 w 8606118"/>
              <a:gd name="connsiteY14" fmla="*/ 1915309 h 4346537"/>
              <a:gd name="connsiteX15" fmla="*/ 182880 w 8606118"/>
              <a:gd name="connsiteY15" fmla="*/ 1947582 h 4346537"/>
              <a:gd name="connsiteX16" fmla="*/ 204396 w 8606118"/>
              <a:gd name="connsiteY16" fmla="*/ 1969097 h 4346537"/>
              <a:gd name="connsiteX17" fmla="*/ 279699 w 8606118"/>
              <a:gd name="connsiteY17" fmla="*/ 2001370 h 4346537"/>
              <a:gd name="connsiteX18" fmla="*/ 311972 w 8606118"/>
              <a:gd name="connsiteY18" fmla="*/ 2022885 h 4346537"/>
              <a:gd name="connsiteX19" fmla="*/ 322730 w 8606118"/>
              <a:gd name="connsiteY19" fmla="*/ 2055158 h 4346537"/>
              <a:gd name="connsiteX20" fmla="*/ 344245 w 8606118"/>
              <a:gd name="connsiteY20" fmla="*/ 2076674 h 4346537"/>
              <a:gd name="connsiteX21" fmla="*/ 365760 w 8606118"/>
              <a:gd name="connsiteY21" fmla="*/ 2141219 h 4346537"/>
              <a:gd name="connsiteX22" fmla="*/ 376518 w 8606118"/>
              <a:gd name="connsiteY22" fmla="*/ 2248796 h 4346537"/>
              <a:gd name="connsiteX23" fmla="*/ 419549 w 8606118"/>
              <a:gd name="connsiteY23" fmla="*/ 2302584 h 4346537"/>
              <a:gd name="connsiteX24" fmla="*/ 441064 w 8606118"/>
              <a:gd name="connsiteY24" fmla="*/ 2334857 h 4346537"/>
              <a:gd name="connsiteX25" fmla="*/ 451821 w 8606118"/>
              <a:gd name="connsiteY25" fmla="*/ 2388645 h 4346537"/>
              <a:gd name="connsiteX26" fmla="*/ 516367 w 8606118"/>
              <a:gd name="connsiteY26" fmla="*/ 2410161 h 4346537"/>
              <a:gd name="connsiteX27" fmla="*/ 570156 w 8606118"/>
              <a:gd name="connsiteY27" fmla="*/ 2442434 h 4346537"/>
              <a:gd name="connsiteX28" fmla="*/ 602429 w 8606118"/>
              <a:gd name="connsiteY28" fmla="*/ 2463949 h 4346537"/>
              <a:gd name="connsiteX29" fmla="*/ 666974 w 8606118"/>
              <a:gd name="connsiteY29" fmla="*/ 2485464 h 4346537"/>
              <a:gd name="connsiteX30" fmla="*/ 688490 w 8606118"/>
              <a:gd name="connsiteY30" fmla="*/ 2506979 h 4346537"/>
              <a:gd name="connsiteX31" fmla="*/ 753036 w 8606118"/>
              <a:gd name="connsiteY31" fmla="*/ 2550010 h 4346537"/>
              <a:gd name="connsiteX32" fmla="*/ 806824 w 8606118"/>
              <a:gd name="connsiteY32" fmla="*/ 2614556 h 4346537"/>
              <a:gd name="connsiteX33" fmla="*/ 839097 w 8606118"/>
              <a:gd name="connsiteY33" fmla="*/ 2625314 h 4346537"/>
              <a:gd name="connsiteX34" fmla="*/ 871370 w 8606118"/>
              <a:gd name="connsiteY34" fmla="*/ 2646829 h 4346537"/>
              <a:gd name="connsiteX35" fmla="*/ 1215614 w 8606118"/>
              <a:gd name="connsiteY35" fmla="*/ 2625314 h 4346537"/>
              <a:gd name="connsiteX36" fmla="*/ 1312433 w 8606118"/>
              <a:gd name="connsiteY36" fmla="*/ 2603798 h 4346537"/>
              <a:gd name="connsiteX37" fmla="*/ 1344706 w 8606118"/>
              <a:gd name="connsiteY37" fmla="*/ 2582283 h 4346537"/>
              <a:gd name="connsiteX38" fmla="*/ 1409252 w 8606118"/>
              <a:gd name="connsiteY38" fmla="*/ 2560768 h 4346537"/>
              <a:gd name="connsiteX39" fmla="*/ 1430767 w 8606118"/>
              <a:gd name="connsiteY39" fmla="*/ 2539252 h 4346537"/>
              <a:gd name="connsiteX40" fmla="*/ 1473798 w 8606118"/>
              <a:gd name="connsiteY40" fmla="*/ 2528495 h 4346537"/>
              <a:gd name="connsiteX41" fmla="*/ 1570617 w 8606118"/>
              <a:gd name="connsiteY41" fmla="*/ 2506979 h 4346537"/>
              <a:gd name="connsiteX42" fmla="*/ 1602890 w 8606118"/>
              <a:gd name="connsiteY42" fmla="*/ 2517737 h 4346537"/>
              <a:gd name="connsiteX43" fmla="*/ 1635163 w 8606118"/>
              <a:gd name="connsiteY43" fmla="*/ 2539252 h 4346537"/>
              <a:gd name="connsiteX44" fmla="*/ 1667436 w 8606118"/>
              <a:gd name="connsiteY44" fmla="*/ 2528495 h 4346537"/>
              <a:gd name="connsiteX45" fmla="*/ 1731981 w 8606118"/>
              <a:gd name="connsiteY45" fmla="*/ 2517737 h 4346537"/>
              <a:gd name="connsiteX46" fmla="*/ 1775012 w 8606118"/>
              <a:gd name="connsiteY46" fmla="*/ 2453191 h 4346537"/>
              <a:gd name="connsiteX47" fmla="*/ 1796527 w 8606118"/>
              <a:gd name="connsiteY47" fmla="*/ 2420918 h 4346537"/>
              <a:gd name="connsiteX48" fmla="*/ 1968650 w 8606118"/>
              <a:gd name="connsiteY48" fmla="*/ 2410161 h 4346537"/>
              <a:gd name="connsiteX49" fmla="*/ 2033196 w 8606118"/>
              <a:gd name="connsiteY49" fmla="*/ 2410161 h 4346537"/>
              <a:gd name="connsiteX50" fmla="*/ 2054711 w 8606118"/>
              <a:gd name="connsiteY50" fmla="*/ 2442434 h 4346537"/>
              <a:gd name="connsiteX51" fmla="*/ 2119257 w 8606118"/>
              <a:gd name="connsiteY51" fmla="*/ 2485464 h 4346537"/>
              <a:gd name="connsiteX52" fmla="*/ 2237591 w 8606118"/>
              <a:gd name="connsiteY52" fmla="*/ 2442434 h 4346537"/>
              <a:gd name="connsiteX53" fmla="*/ 2216076 w 8606118"/>
              <a:gd name="connsiteY53" fmla="*/ 2420918 h 4346537"/>
              <a:gd name="connsiteX54" fmla="*/ 2248349 w 8606118"/>
              <a:gd name="connsiteY54" fmla="*/ 2410161 h 4346537"/>
              <a:gd name="connsiteX55" fmla="*/ 2334410 w 8606118"/>
              <a:gd name="connsiteY55" fmla="*/ 2431676 h 4346537"/>
              <a:gd name="connsiteX56" fmla="*/ 2452744 w 8606118"/>
              <a:gd name="connsiteY56" fmla="*/ 2442434 h 4346537"/>
              <a:gd name="connsiteX57" fmla="*/ 2592593 w 8606118"/>
              <a:gd name="connsiteY57" fmla="*/ 2463949 h 4346537"/>
              <a:gd name="connsiteX58" fmla="*/ 2657139 w 8606118"/>
              <a:gd name="connsiteY58" fmla="*/ 2496222 h 4346537"/>
              <a:gd name="connsiteX59" fmla="*/ 2689412 w 8606118"/>
              <a:gd name="connsiteY59" fmla="*/ 2528495 h 4346537"/>
              <a:gd name="connsiteX60" fmla="*/ 2732443 w 8606118"/>
              <a:gd name="connsiteY60" fmla="*/ 2550010 h 4346537"/>
              <a:gd name="connsiteX61" fmla="*/ 2764716 w 8606118"/>
              <a:gd name="connsiteY61" fmla="*/ 2571525 h 4346537"/>
              <a:gd name="connsiteX62" fmla="*/ 2786231 w 8606118"/>
              <a:gd name="connsiteY62" fmla="*/ 2636071 h 4346537"/>
              <a:gd name="connsiteX63" fmla="*/ 2796989 w 8606118"/>
              <a:gd name="connsiteY63" fmla="*/ 2689859 h 4346537"/>
              <a:gd name="connsiteX64" fmla="*/ 2807746 w 8606118"/>
              <a:gd name="connsiteY64" fmla="*/ 2754405 h 4346537"/>
              <a:gd name="connsiteX65" fmla="*/ 2829261 w 8606118"/>
              <a:gd name="connsiteY65" fmla="*/ 2786678 h 4346537"/>
              <a:gd name="connsiteX66" fmla="*/ 2861534 w 8606118"/>
              <a:gd name="connsiteY66" fmla="*/ 2861982 h 4346537"/>
              <a:gd name="connsiteX67" fmla="*/ 2872292 w 8606118"/>
              <a:gd name="connsiteY67" fmla="*/ 2894255 h 4346537"/>
              <a:gd name="connsiteX68" fmla="*/ 2915323 w 8606118"/>
              <a:gd name="connsiteY68" fmla="*/ 2948043 h 4346537"/>
              <a:gd name="connsiteX69" fmla="*/ 2926080 w 8606118"/>
              <a:gd name="connsiteY69" fmla="*/ 2980316 h 4346537"/>
              <a:gd name="connsiteX70" fmla="*/ 2893807 w 8606118"/>
              <a:gd name="connsiteY70" fmla="*/ 3077135 h 4346537"/>
              <a:gd name="connsiteX71" fmla="*/ 2861534 w 8606118"/>
              <a:gd name="connsiteY71" fmla="*/ 3130923 h 4346537"/>
              <a:gd name="connsiteX72" fmla="*/ 2807746 w 8606118"/>
              <a:gd name="connsiteY72" fmla="*/ 3120165 h 4346537"/>
              <a:gd name="connsiteX73" fmla="*/ 2818504 w 8606118"/>
              <a:gd name="connsiteY73" fmla="*/ 3173954 h 4346537"/>
              <a:gd name="connsiteX74" fmla="*/ 2840019 w 8606118"/>
              <a:gd name="connsiteY74" fmla="*/ 3206227 h 4346537"/>
              <a:gd name="connsiteX75" fmla="*/ 2850777 w 8606118"/>
              <a:gd name="connsiteY75" fmla="*/ 3260015 h 4346537"/>
              <a:gd name="connsiteX76" fmla="*/ 2947596 w 8606118"/>
              <a:gd name="connsiteY76" fmla="*/ 3249257 h 4346537"/>
              <a:gd name="connsiteX77" fmla="*/ 2979869 w 8606118"/>
              <a:gd name="connsiteY77" fmla="*/ 3227742 h 4346537"/>
              <a:gd name="connsiteX78" fmla="*/ 3012141 w 8606118"/>
              <a:gd name="connsiteY78" fmla="*/ 3216984 h 4346537"/>
              <a:gd name="connsiteX79" fmla="*/ 3098203 w 8606118"/>
              <a:gd name="connsiteY79" fmla="*/ 3281530 h 4346537"/>
              <a:gd name="connsiteX80" fmla="*/ 3151991 w 8606118"/>
              <a:gd name="connsiteY80" fmla="*/ 3324561 h 4346537"/>
              <a:gd name="connsiteX81" fmla="*/ 3195021 w 8606118"/>
              <a:gd name="connsiteY81" fmla="*/ 3313803 h 4346537"/>
              <a:gd name="connsiteX82" fmla="*/ 3205779 w 8606118"/>
              <a:gd name="connsiteY82" fmla="*/ 3281530 h 4346537"/>
              <a:gd name="connsiteX83" fmla="*/ 3238052 w 8606118"/>
              <a:gd name="connsiteY83" fmla="*/ 3260015 h 4346537"/>
              <a:gd name="connsiteX84" fmla="*/ 3281083 w 8606118"/>
              <a:gd name="connsiteY84" fmla="*/ 3270772 h 4346537"/>
              <a:gd name="connsiteX85" fmla="*/ 3345629 w 8606118"/>
              <a:gd name="connsiteY85" fmla="*/ 3260015 h 4346537"/>
              <a:gd name="connsiteX86" fmla="*/ 3334871 w 8606118"/>
              <a:gd name="connsiteY86" fmla="*/ 3227742 h 4346537"/>
              <a:gd name="connsiteX87" fmla="*/ 3302598 w 8606118"/>
              <a:gd name="connsiteY87" fmla="*/ 3152438 h 4346537"/>
              <a:gd name="connsiteX88" fmla="*/ 3313356 w 8606118"/>
              <a:gd name="connsiteY88" fmla="*/ 3066377 h 4346537"/>
              <a:gd name="connsiteX89" fmla="*/ 3345629 w 8606118"/>
              <a:gd name="connsiteY89" fmla="*/ 3055619 h 4346537"/>
              <a:gd name="connsiteX90" fmla="*/ 3431690 w 8606118"/>
              <a:gd name="connsiteY90" fmla="*/ 3077135 h 4346537"/>
              <a:gd name="connsiteX91" fmla="*/ 3593054 w 8606118"/>
              <a:gd name="connsiteY91" fmla="*/ 3098650 h 4346537"/>
              <a:gd name="connsiteX92" fmla="*/ 3657600 w 8606118"/>
              <a:gd name="connsiteY92" fmla="*/ 3109408 h 4346537"/>
              <a:gd name="connsiteX93" fmla="*/ 3808207 w 8606118"/>
              <a:gd name="connsiteY93" fmla="*/ 3141681 h 4346537"/>
              <a:gd name="connsiteX94" fmla="*/ 3754419 w 8606118"/>
              <a:gd name="connsiteY94" fmla="*/ 3249257 h 4346537"/>
              <a:gd name="connsiteX95" fmla="*/ 3732904 w 8606118"/>
              <a:gd name="connsiteY95" fmla="*/ 3281530 h 4346537"/>
              <a:gd name="connsiteX96" fmla="*/ 3711389 w 8606118"/>
              <a:gd name="connsiteY96" fmla="*/ 3346076 h 4346537"/>
              <a:gd name="connsiteX97" fmla="*/ 3754419 w 8606118"/>
              <a:gd name="connsiteY97" fmla="*/ 3367591 h 4346537"/>
              <a:gd name="connsiteX98" fmla="*/ 3786692 w 8606118"/>
              <a:gd name="connsiteY98" fmla="*/ 3356834 h 4346537"/>
              <a:gd name="connsiteX99" fmla="*/ 3829723 w 8606118"/>
              <a:gd name="connsiteY99" fmla="*/ 3346076 h 4346537"/>
              <a:gd name="connsiteX100" fmla="*/ 4120179 w 8606118"/>
              <a:gd name="connsiteY100" fmla="*/ 3335318 h 4346537"/>
              <a:gd name="connsiteX101" fmla="*/ 4152452 w 8606118"/>
              <a:gd name="connsiteY101" fmla="*/ 3238499 h 4346537"/>
              <a:gd name="connsiteX102" fmla="*/ 4184725 w 8606118"/>
              <a:gd name="connsiteY102" fmla="*/ 3206227 h 4346537"/>
              <a:gd name="connsiteX103" fmla="*/ 4238513 w 8606118"/>
              <a:gd name="connsiteY103" fmla="*/ 3195469 h 4346537"/>
              <a:gd name="connsiteX104" fmla="*/ 4421393 w 8606118"/>
              <a:gd name="connsiteY104" fmla="*/ 3163196 h 4346537"/>
              <a:gd name="connsiteX105" fmla="*/ 4432151 w 8606118"/>
              <a:gd name="connsiteY105" fmla="*/ 3260015 h 4346537"/>
              <a:gd name="connsiteX106" fmla="*/ 4453666 w 8606118"/>
              <a:gd name="connsiteY106" fmla="*/ 3292288 h 4346537"/>
              <a:gd name="connsiteX107" fmla="*/ 4518212 w 8606118"/>
              <a:gd name="connsiteY107" fmla="*/ 3324561 h 4346537"/>
              <a:gd name="connsiteX108" fmla="*/ 4561243 w 8606118"/>
              <a:gd name="connsiteY108" fmla="*/ 3378349 h 4346537"/>
              <a:gd name="connsiteX109" fmla="*/ 4582758 w 8606118"/>
              <a:gd name="connsiteY109" fmla="*/ 3410622 h 4346537"/>
              <a:gd name="connsiteX110" fmla="*/ 4615031 w 8606118"/>
              <a:gd name="connsiteY110" fmla="*/ 3421379 h 4346537"/>
              <a:gd name="connsiteX111" fmla="*/ 4808669 w 8606118"/>
              <a:gd name="connsiteY111" fmla="*/ 3410622 h 4346537"/>
              <a:gd name="connsiteX112" fmla="*/ 4883972 w 8606118"/>
              <a:gd name="connsiteY112" fmla="*/ 3410622 h 4346537"/>
              <a:gd name="connsiteX113" fmla="*/ 4916245 w 8606118"/>
              <a:gd name="connsiteY113" fmla="*/ 3507441 h 4346537"/>
              <a:gd name="connsiteX114" fmla="*/ 4927003 w 8606118"/>
              <a:gd name="connsiteY114" fmla="*/ 3550471 h 4346537"/>
              <a:gd name="connsiteX115" fmla="*/ 5228217 w 8606118"/>
              <a:gd name="connsiteY115" fmla="*/ 3528956 h 4346537"/>
              <a:gd name="connsiteX116" fmla="*/ 5314278 w 8606118"/>
              <a:gd name="connsiteY116" fmla="*/ 3539714 h 4346537"/>
              <a:gd name="connsiteX117" fmla="*/ 5389581 w 8606118"/>
              <a:gd name="connsiteY117" fmla="*/ 3571987 h 4346537"/>
              <a:gd name="connsiteX118" fmla="*/ 5475643 w 8606118"/>
              <a:gd name="connsiteY118" fmla="*/ 3593502 h 4346537"/>
              <a:gd name="connsiteX119" fmla="*/ 5507916 w 8606118"/>
              <a:gd name="connsiteY119" fmla="*/ 3615017 h 4346537"/>
              <a:gd name="connsiteX120" fmla="*/ 5518673 w 8606118"/>
              <a:gd name="connsiteY120" fmla="*/ 3658048 h 4346537"/>
              <a:gd name="connsiteX121" fmla="*/ 5572461 w 8606118"/>
              <a:gd name="connsiteY121" fmla="*/ 3690321 h 4346537"/>
              <a:gd name="connsiteX122" fmla="*/ 5604734 w 8606118"/>
              <a:gd name="connsiteY122" fmla="*/ 3679563 h 4346537"/>
              <a:gd name="connsiteX123" fmla="*/ 5658523 w 8606118"/>
              <a:gd name="connsiteY123" fmla="*/ 3690321 h 4346537"/>
              <a:gd name="connsiteX124" fmla="*/ 5680038 w 8606118"/>
              <a:gd name="connsiteY124" fmla="*/ 3722594 h 4346537"/>
              <a:gd name="connsiteX125" fmla="*/ 5701553 w 8606118"/>
              <a:gd name="connsiteY125" fmla="*/ 3787139 h 4346537"/>
              <a:gd name="connsiteX126" fmla="*/ 5723069 w 8606118"/>
              <a:gd name="connsiteY126" fmla="*/ 3830170 h 4346537"/>
              <a:gd name="connsiteX127" fmla="*/ 5733826 w 8606118"/>
              <a:gd name="connsiteY127" fmla="*/ 3873201 h 4346537"/>
              <a:gd name="connsiteX128" fmla="*/ 5776857 w 8606118"/>
              <a:gd name="connsiteY128" fmla="*/ 3926989 h 4346537"/>
              <a:gd name="connsiteX129" fmla="*/ 5798372 w 8606118"/>
              <a:gd name="connsiteY129" fmla="*/ 3959262 h 4346537"/>
              <a:gd name="connsiteX130" fmla="*/ 5830645 w 8606118"/>
              <a:gd name="connsiteY130" fmla="*/ 4077596 h 4346537"/>
              <a:gd name="connsiteX131" fmla="*/ 5862918 w 8606118"/>
              <a:gd name="connsiteY131" fmla="*/ 4152899 h 4346537"/>
              <a:gd name="connsiteX132" fmla="*/ 5884433 w 8606118"/>
              <a:gd name="connsiteY132" fmla="*/ 4174415 h 4346537"/>
              <a:gd name="connsiteX133" fmla="*/ 5905949 w 8606118"/>
              <a:gd name="connsiteY133" fmla="*/ 4206688 h 4346537"/>
              <a:gd name="connsiteX134" fmla="*/ 5970494 w 8606118"/>
              <a:gd name="connsiteY134" fmla="*/ 4238961 h 4346537"/>
              <a:gd name="connsiteX135" fmla="*/ 6045798 w 8606118"/>
              <a:gd name="connsiteY135" fmla="*/ 4271234 h 4346537"/>
              <a:gd name="connsiteX136" fmla="*/ 6121101 w 8606118"/>
              <a:gd name="connsiteY136" fmla="*/ 4314264 h 4346537"/>
              <a:gd name="connsiteX137" fmla="*/ 6185647 w 8606118"/>
              <a:gd name="connsiteY137" fmla="*/ 4346537 h 4346537"/>
              <a:gd name="connsiteX138" fmla="*/ 6293224 w 8606118"/>
              <a:gd name="connsiteY138" fmla="*/ 4335779 h 4346537"/>
              <a:gd name="connsiteX139" fmla="*/ 6357770 w 8606118"/>
              <a:gd name="connsiteY139" fmla="*/ 4314264 h 4346537"/>
              <a:gd name="connsiteX140" fmla="*/ 6433073 w 8606118"/>
              <a:gd name="connsiteY140" fmla="*/ 4292749 h 4346537"/>
              <a:gd name="connsiteX141" fmla="*/ 6508377 w 8606118"/>
              <a:gd name="connsiteY141" fmla="*/ 4228203 h 4346537"/>
              <a:gd name="connsiteX142" fmla="*/ 6529892 w 8606118"/>
              <a:gd name="connsiteY142" fmla="*/ 4195930 h 4346537"/>
              <a:gd name="connsiteX143" fmla="*/ 6562165 w 8606118"/>
              <a:gd name="connsiteY143" fmla="*/ 4174415 h 4346537"/>
              <a:gd name="connsiteX144" fmla="*/ 6594438 w 8606118"/>
              <a:gd name="connsiteY144" fmla="*/ 4045323 h 4346537"/>
              <a:gd name="connsiteX145" fmla="*/ 6583680 w 8606118"/>
              <a:gd name="connsiteY145" fmla="*/ 3991535 h 4346537"/>
              <a:gd name="connsiteX146" fmla="*/ 6551407 w 8606118"/>
              <a:gd name="connsiteY146" fmla="*/ 3980777 h 4346537"/>
              <a:gd name="connsiteX147" fmla="*/ 6529892 w 8606118"/>
              <a:gd name="connsiteY147" fmla="*/ 3948504 h 4346537"/>
              <a:gd name="connsiteX148" fmla="*/ 6508377 w 8606118"/>
              <a:gd name="connsiteY148" fmla="*/ 3883958 h 4346537"/>
              <a:gd name="connsiteX149" fmla="*/ 6497619 w 8606118"/>
              <a:gd name="connsiteY149" fmla="*/ 3851685 h 4346537"/>
              <a:gd name="connsiteX150" fmla="*/ 6486861 w 8606118"/>
              <a:gd name="connsiteY150" fmla="*/ 3819412 h 4346537"/>
              <a:gd name="connsiteX151" fmla="*/ 6422316 w 8606118"/>
              <a:gd name="connsiteY151" fmla="*/ 3733351 h 4346537"/>
              <a:gd name="connsiteX152" fmla="*/ 6400800 w 8606118"/>
              <a:gd name="connsiteY152" fmla="*/ 3475168 h 4346537"/>
              <a:gd name="connsiteX153" fmla="*/ 6379285 w 8606118"/>
              <a:gd name="connsiteY153" fmla="*/ 3378349 h 4346537"/>
              <a:gd name="connsiteX154" fmla="*/ 6347012 w 8606118"/>
              <a:gd name="connsiteY154" fmla="*/ 3346076 h 4346537"/>
              <a:gd name="connsiteX155" fmla="*/ 6336254 w 8606118"/>
              <a:gd name="connsiteY155" fmla="*/ 3313803 h 4346537"/>
              <a:gd name="connsiteX156" fmla="*/ 6486861 w 8606118"/>
              <a:gd name="connsiteY156" fmla="*/ 3270772 h 4346537"/>
              <a:gd name="connsiteX157" fmla="*/ 6626711 w 8606118"/>
              <a:gd name="connsiteY157" fmla="*/ 3227742 h 4346537"/>
              <a:gd name="connsiteX158" fmla="*/ 6669741 w 8606118"/>
              <a:gd name="connsiteY158" fmla="*/ 3163196 h 4346537"/>
              <a:gd name="connsiteX159" fmla="*/ 6702014 w 8606118"/>
              <a:gd name="connsiteY159" fmla="*/ 3141681 h 4346537"/>
              <a:gd name="connsiteX160" fmla="*/ 6723530 w 8606118"/>
              <a:gd name="connsiteY160" fmla="*/ 3120165 h 4346537"/>
              <a:gd name="connsiteX161" fmla="*/ 6755803 w 8606118"/>
              <a:gd name="connsiteY161" fmla="*/ 3109408 h 4346537"/>
              <a:gd name="connsiteX162" fmla="*/ 6809591 w 8606118"/>
              <a:gd name="connsiteY162" fmla="*/ 3077135 h 4346537"/>
              <a:gd name="connsiteX163" fmla="*/ 6884894 w 8606118"/>
              <a:gd name="connsiteY163" fmla="*/ 3044862 h 4346537"/>
              <a:gd name="connsiteX164" fmla="*/ 6960198 w 8606118"/>
              <a:gd name="connsiteY164" fmla="*/ 2991074 h 4346537"/>
              <a:gd name="connsiteX165" fmla="*/ 7003229 w 8606118"/>
              <a:gd name="connsiteY165" fmla="*/ 2958801 h 4346537"/>
              <a:gd name="connsiteX166" fmla="*/ 7078532 w 8606118"/>
              <a:gd name="connsiteY166" fmla="*/ 2926528 h 4346537"/>
              <a:gd name="connsiteX167" fmla="*/ 7110805 w 8606118"/>
              <a:gd name="connsiteY167" fmla="*/ 2905012 h 4346537"/>
              <a:gd name="connsiteX168" fmla="*/ 7121563 w 8606118"/>
              <a:gd name="connsiteY168" fmla="*/ 2872739 h 4346537"/>
              <a:gd name="connsiteX169" fmla="*/ 7132320 w 8606118"/>
              <a:gd name="connsiteY169" fmla="*/ 2646829 h 4346537"/>
              <a:gd name="connsiteX170" fmla="*/ 7153836 w 8606118"/>
              <a:gd name="connsiteY170" fmla="*/ 2625314 h 4346537"/>
              <a:gd name="connsiteX171" fmla="*/ 7218381 w 8606118"/>
              <a:gd name="connsiteY171" fmla="*/ 2582283 h 4346537"/>
              <a:gd name="connsiteX172" fmla="*/ 7282927 w 8606118"/>
              <a:gd name="connsiteY172" fmla="*/ 2560768 h 4346537"/>
              <a:gd name="connsiteX173" fmla="*/ 7368989 w 8606118"/>
              <a:gd name="connsiteY173" fmla="*/ 2539252 h 4346537"/>
              <a:gd name="connsiteX174" fmla="*/ 7412019 w 8606118"/>
              <a:gd name="connsiteY174" fmla="*/ 2528495 h 4346537"/>
              <a:gd name="connsiteX175" fmla="*/ 7465807 w 8606118"/>
              <a:gd name="connsiteY175" fmla="*/ 2517737 h 4346537"/>
              <a:gd name="connsiteX176" fmla="*/ 7498080 w 8606118"/>
              <a:gd name="connsiteY176" fmla="*/ 2506979 h 4346537"/>
              <a:gd name="connsiteX177" fmla="*/ 7573384 w 8606118"/>
              <a:gd name="connsiteY177" fmla="*/ 2496222 h 4346537"/>
              <a:gd name="connsiteX178" fmla="*/ 7605657 w 8606118"/>
              <a:gd name="connsiteY178" fmla="*/ 2474707 h 4346537"/>
              <a:gd name="connsiteX179" fmla="*/ 7637930 w 8606118"/>
              <a:gd name="connsiteY179" fmla="*/ 2463949 h 4346537"/>
              <a:gd name="connsiteX180" fmla="*/ 7691718 w 8606118"/>
              <a:gd name="connsiteY180" fmla="*/ 2399403 h 4346537"/>
              <a:gd name="connsiteX181" fmla="*/ 7799294 w 8606118"/>
              <a:gd name="connsiteY181" fmla="*/ 2367130 h 4346537"/>
              <a:gd name="connsiteX182" fmla="*/ 7831567 w 8606118"/>
              <a:gd name="connsiteY182" fmla="*/ 2345615 h 4346537"/>
              <a:gd name="connsiteX183" fmla="*/ 7896113 w 8606118"/>
              <a:gd name="connsiteY183" fmla="*/ 2324099 h 4346537"/>
              <a:gd name="connsiteX184" fmla="*/ 7928386 w 8606118"/>
              <a:gd name="connsiteY184" fmla="*/ 2313342 h 4346537"/>
              <a:gd name="connsiteX185" fmla="*/ 8014447 w 8606118"/>
              <a:gd name="connsiteY185" fmla="*/ 2302584 h 4346537"/>
              <a:gd name="connsiteX186" fmla="*/ 8046720 w 8606118"/>
              <a:gd name="connsiteY186" fmla="*/ 2291827 h 4346537"/>
              <a:gd name="connsiteX187" fmla="*/ 8122024 w 8606118"/>
              <a:gd name="connsiteY187" fmla="*/ 2248796 h 4346537"/>
              <a:gd name="connsiteX188" fmla="*/ 8132781 w 8606118"/>
              <a:gd name="connsiteY188" fmla="*/ 2216523 h 4346537"/>
              <a:gd name="connsiteX189" fmla="*/ 8165054 w 8606118"/>
              <a:gd name="connsiteY189" fmla="*/ 2151977 h 4346537"/>
              <a:gd name="connsiteX190" fmla="*/ 8175812 w 8606118"/>
              <a:gd name="connsiteY190" fmla="*/ 2087431 h 4346537"/>
              <a:gd name="connsiteX191" fmla="*/ 8240358 w 8606118"/>
              <a:gd name="connsiteY191" fmla="*/ 2065916 h 4346537"/>
              <a:gd name="connsiteX192" fmla="*/ 8272631 w 8606118"/>
              <a:gd name="connsiteY192" fmla="*/ 2055158 h 4346537"/>
              <a:gd name="connsiteX193" fmla="*/ 8304904 w 8606118"/>
              <a:gd name="connsiteY193" fmla="*/ 2044401 h 4346537"/>
              <a:gd name="connsiteX194" fmla="*/ 8326419 w 8606118"/>
              <a:gd name="connsiteY194" fmla="*/ 2022885 h 4346537"/>
              <a:gd name="connsiteX195" fmla="*/ 8283389 w 8606118"/>
              <a:gd name="connsiteY195" fmla="*/ 1958339 h 4346537"/>
              <a:gd name="connsiteX196" fmla="*/ 8272631 w 8606118"/>
              <a:gd name="connsiteY196" fmla="*/ 1915309 h 4346537"/>
              <a:gd name="connsiteX197" fmla="*/ 8315661 w 8606118"/>
              <a:gd name="connsiteY197" fmla="*/ 1807732 h 4346537"/>
              <a:gd name="connsiteX198" fmla="*/ 8401723 w 8606118"/>
              <a:gd name="connsiteY198" fmla="*/ 1786217 h 4346537"/>
              <a:gd name="connsiteX199" fmla="*/ 8487784 w 8606118"/>
              <a:gd name="connsiteY199" fmla="*/ 1796975 h 4346537"/>
              <a:gd name="connsiteX200" fmla="*/ 8520057 w 8606118"/>
              <a:gd name="connsiteY200" fmla="*/ 1872278 h 4346537"/>
              <a:gd name="connsiteX201" fmla="*/ 8552330 w 8606118"/>
              <a:gd name="connsiteY201" fmla="*/ 1861521 h 4346537"/>
              <a:gd name="connsiteX202" fmla="*/ 8563087 w 8606118"/>
              <a:gd name="connsiteY202" fmla="*/ 1829248 h 4346537"/>
              <a:gd name="connsiteX203" fmla="*/ 8584603 w 8606118"/>
              <a:gd name="connsiteY203" fmla="*/ 1807732 h 4346537"/>
              <a:gd name="connsiteX204" fmla="*/ 8606118 w 8606118"/>
              <a:gd name="connsiteY204" fmla="*/ 1775459 h 4346537"/>
              <a:gd name="connsiteX205" fmla="*/ 8595360 w 8606118"/>
              <a:gd name="connsiteY205" fmla="*/ 1721671 h 4346537"/>
              <a:gd name="connsiteX206" fmla="*/ 8573845 w 8606118"/>
              <a:gd name="connsiteY206" fmla="*/ 1689398 h 4346537"/>
              <a:gd name="connsiteX207" fmla="*/ 8563087 w 8606118"/>
              <a:gd name="connsiteY207" fmla="*/ 1657125 h 4346537"/>
              <a:gd name="connsiteX208" fmla="*/ 8584603 w 8606118"/>
              <a:gd name="connsiteY208" fmla="*/ 1635610 h 4346537"/>
              <a:gd name="connsiteX209" fmla="*/ 8573845 w 8606118"/>
              <a:gd name="connsiteY209" fmla="*/ 1592579 h 4346537"/>
              <a:gd name="connsiteX210" fmla="*/ 8541572 w 8606118"/>
              <a:gd name="connsiteY210" fmla="*/ 1538791 h 4346537"/>
              <a:gd name="connsiteX211" fmla="*/ 8520057 w 8606118"/>
              <a:gd name="connsiteY211" fmla="*/ 1474245 h 4346537"/>
              <a:gd name="connsiteX212" fmla="*/ 8509299 w 8606118"/>
              <a:gd name="connsiteY212" fmla="*/ 1441972 h 4346537"/>
              <a:gd name="connsiteX213" fmla="*/ 8477026 w 8606118"/>
              <a:gd name="connsiteY213" fmla="*/ 1420457 h 4346537"/>
              <a:gd name="connsiteX214" fmla="*/ 8498542 w 8606118"/>
              <a:gd name="connsiteY214" fmla="*/ 1323638 h 4346537"/>
              <a:gd name="connsiteX215" fmla="*/ 8380207 w 8606118"/>
              <a:gd name="connsiteY215" fmla="*/ 1302123 h 4346537"/>
              <a:gd name="connsiteX216" fmla="*/ 8369450 w 8606118"/>
              <a:gd name="connsiteY216" fmla="*/ 1269850 h 4346537"/>
              <a:gd name="connsiteX217" fmla="*/ 8283389 w 8606118"/>
              <a:gd name="connsiteY217" fmla="*/ 1237577 h 4346537"/>
              <a:gd name="connsiteX218" fmla="*/ 8251116 w 8606118"/>
              <a:gd name="connsiteY218" fmla="*/ 1226819 h 4346537"/>
              <a:gd name="connsiteX219" fmla="*/ 8175812 w 8606118"/>
              <a:gd name="connsiteY219" fmla="*/ 1205304 h 4346537"/>
              <a:gd name="connsiteX220" fmla="*/ 8111266 w 8606118"/>
              <a:gd name="connsiteY220" fmla="*/ 1173031 h 4346537"/>
              <a:gd name="connsiteX221" fmla="*/ 7992932 w 8606118"/>
              <a:gd name="connsiteY221" fmla="*/ 1151516 h 4346537"/>
              <a:gd name="connsiteX222" fmla="*/ 7992932 w 8606118"/>
              <a:gd name="connsiteY222" fmla="*/ 1086970 h 4346537"/>
              <a:gd name="connsiteX223" fmla="*/ 8025205 w 8606118"/>
              <a:gd name="connsiteY223" fmla="*/ 1076212 h 4346537"/>
              <a:gd name="connsiteX224" fmla="*/ 8003690 w 8606118"/>
              <a:gd name="connsiteY224" fmla="*/ 1033182 h 4346537"/>
              <a:gd name="connsiteX225" fmla="*/ 7885356 w 8606118"/>
              <a:gd name="connsiteY225" fmla="*/ 1000909 h 4346537"/>
              <a:gd name="connsiteX226" fmla="*/ 7842325 w 8606118"/>
              <a:gd name="connsiteY226" fmla="*/ 990151 h 4346537"/>
              <a:gd name="connsiteX227" fmla="*/ 7831567 w 8606118"/>
              <a:gd name="connsiteY227" fmla="*/ 957878 h 4346537"/>
              <a:gd name="connsiteX228" fmla="*/ 7810052 w 8606118"/>
              <a:gd name="connsiteY228" fmla="*/ 925605 h 4346537"/>
              <a:gd name="connsiteX229" fmla="*/ 7745506 w 8606118"/>
              <a:gd name="connsiteY229" fmla="*/ 936363 h 4346537"/>
              <a:gd name="connsiteX230" fmla="*/ 7713233 w 8606118"/>
              <a:gd name="connsiteY230" fmla="*/ 947121 h 4346537"/>
              <a:gd name="connsiteX231" fmla="*/ 7627172 w 8606118"/>
              <a:gd name="connsiteY231" fmla="*/ 936363 h 4346537"/>
              <a:gd name="connsiteX232" fmla="*/ 7562626 w 8606118"/>
              <a:gd name="connsiteY232" fmla="*/ 914848 h 4346537"/>
              <a:gd name="connsiteX233" fmla="*/ 7551869 w 8606118"/>
              <a:gd name="connsiteY233" fmla="*/ 861059 h 4346537"/>
              <a:gd name="connsiteX234" fmla="*/ 7541111 w 8606118"/>
              <a:gd name="connsiteY234" fmla="*/ 828787 h 4346537"/>
              <a:gd name="connsiteX235" fmla="*/ 7390504 w 8606118"/>
              <a:gd name="connsiteY235" fmla="*/ 818029 h 4346537"/>
              <a:gd name="connsiteX236" fmla="*/ 7358231 w 8606118"/>
              <a:gd name="connsiteY236" fmla="*/ 710452 h 4346537"/>
              <a:gd name="connsiteX237" fmla="*/ 7336716 w 8606118"/>
              <a:gd name="connsiteY237" fmla="*/ 678179 h 4346537"/>
              <a:gd name="connsiteX238" fmla="*/ 7325958 w 8606118"/>
              <a:gd name="connsiteY238" fmla="*/ 645907 h 4346537"/>
              <a:gd name="connsiteX239" fmla="*/ 7293685 w 8606118"/>
              <a:gd name="connsiteY239" fmla="*/ 635149 h 4346537"/>
              <a:gd name="connsiteX240" fmla="*/ 7218381 w 8606118"/>
              <a:gd name="connsiteY240" fmla="*/ 602876 h 4346537"/>
              <a:gd name="connsiteX241" fmla="*/ 7132320 w 8606118"/>
              <a:gd name="connsiteY241" fmla="*/ 592118 h 4346537"/>
              <a:gd name="connsiteX242" fmla="*/ 7110805 w 8606118"/>
              <a:gd name="connsiteY242" fmla="*/ 559845 h 4346537"/>
              <a:gd name="connsiteX243" fmla="*/ 7089290 w 8606118"/>
              <a:gd name="connsiteY243" fmla="*/ 495299 h 4346537"/>
              <a:gd name="connsiteX244" fmla="*/ 7003229 w 8606118"/>
              <a:gd name="connsiteY244" fmla="*/ 473784 h 4346537"/>
              <a:gd name="connsiteX245" fmla="*/ 6669741 w 8606118"/>
              <a:gd name="connsiteY245" fmla="*/ 484542 h 4346537"/>
              <a:gd name="connsiteX246" fmla="*/ 6626711 w 8606118"/>
              <a:gd name="connsiteY246" fmla="*/ 559845 h 4346537"/>
              <a:gd name="connsiteX247" fmla="*/ 6594438 w 8606118"/>
              <a:gd name="connsiteY247" fmla="*/ 516815 h 4346537"/>
              <a:gd name="connsiteX248" fmla="*/ 6572923 w 8606118"/>
              <a:gd name="connsiteY248" fmla="*/ 495299 h 4346537"/>
              <a:gd name="connsiteX249" fmla="*/ 6562165 w 8606118"/>
              <a:gd name="connsiteY249" fmla="*/ 463027 h 4346537"/>
              <a:gd name="connsiteX250" fmla="*/ 6486861 w 8606118"/>
              <a:gd name="connsiteY250" fmla="*/ 387723 h 4346537"/>
              <a:gd name="connsiteX251" fmla="*/ 6454589 w 8606118"/>
              <a:gd name="connsiteY251" fmla="*/ 376965 h 4346537"/>
              <a:gd name="connsiteX252" fmla="*/ 6433073 w 8606118"/>
              <a:gd name="connsiteY252" fmla="*/ 344692 h 4346537"/>
              <a:gd name="connsiteX253" fmla="*/ 6400800 w 8606118"/>
              <a:gd name="connsiteY253" fmla="*/ 280147 h 4346537"/>
              <a:gd name="connsiteX254" fmla="*/ 6347012 w 8606118"/>
              <a:gd name="connsiteY254" fmla="*/ 269389 h 4346537"/>
              <a:gd name="connsiteX255" fmla="*/ 6217920 w 8606118"/>
              <a:gd name="connsiteY255" fmla="*/ 237116 h 4346537"/>
              <a:gd name="connsiteX256" fmla="*/ 6121101 w 8606118"/>
              <a:gd name="connsiteY256" fmla="*/ 183328 h 4346537"/>
              <a:gd name="connsiteX257" fmla="*/ 6099586 w 8606118"/>
              <a:gd name="connsiteY257" fmla="*/ 161812 h 4346537"/>
              <a:gd name="connsiteX258" fmla="*/ 6121101 w 8606118"/>
              <a:gd name="connsiteY258" fmla="*/ 32721 h 4346537"/>
              <a:gd name="connsiteX259" fmla="*/ 6142617 w 8606118"/>
              <a:gd name="connsiteY259" fmla="*/ 11205 h 4346537"/>
              <a:gd name="connsiteX260" fmla="*/ 6045798 w 8606118"/>
              <a:gd name="connsiteY260" fmla="*/ 21963 h 4346537"/>
              <a:gd name="connsiteX261" fmla="*/ 6013525 w 8606118"/>
              <a:gd name="connsiteY261" fmla="*/ 32721 h 4346537"/>
              <a:gd name="connsiteX262" fmla="*/ 5981252 w 8606118"/>
              <a:gd name="connsiteY262" fmla="*/ 43478 h 4346537"/>
              <a:gd name="connsiteX263" fmla="*/ 5744584 w 8606118"/>
              <a:gd name="connsiteY263" fmla="*/ 43478 h 4346537"/>
              <a:gd name="connsiteX264" fmla="*/ 5787614 w 8606118"/>
              <a:gd name="connsiteY264" fmla="*/ 97267 h 4346537"/>
              <a:gd name="connsiteX265" fmla="*/ 5787614 w 8606118"/>
              <a:gd name="connsiteY265" fmla="*/ 172570 h 4346537"/>
              <a:gd name="connsiteX266" fmla="*/ 5755341 w 8606118"/>
              <a:gd name="connsiteY266" fmla="*/ 194085 h 4346537"/>
              <a:gd name="connsiteX267" fmla="*/ 5626250 w 8606118"/>
              <a:gd name="connsiteY267" fmla="*/ 172570 h 4346537"/>
              <a:gd name="connsiteX268" fmla="*/ 5593977 w 8606118"/>
              <a:gd name="connsiteY268" fmla="*/ 151055 h 4346537"/>
              <a:gd name="connsiteX269" fmla="*/ 5540189 w 8606118"/>
              <a:gd name="connsiteY269" fmla="*/ 108024 h 4346537"/>
              <a:gd name="connsiteX270" fmla="*/ 5507916 w 8606118"/>
              <a:gd name="connsiteY270" fmla="*/ 129539 h 4346537"/>
              <a:gd name="connsiteX271" fmla="*/ 5475643 w 8606118"/>
              <a:gd name="connsiteY271" fmla="*/ 194085 h 4346537"/>
              <a:gd name="connsiteX272" fmla="*/ 5486400 w 8606118"/>
              <a:gd name="connsiteY272" fmla="*/ 237116 h 4346537"/>
              <a:gd name="connsiteX273" fmla="*/ 5206701 w 8606118"/>
              <a:gd name="connsiteY273" fmla="*/ 323177 h 4346537"/>
              <a:gd name="connsiteX274" fmla="*/ 5109883 w 8606118"/>
              <a:gd name="connsiteY274" fmla="*/ 355450 h 4346537"/>
              <a:gd name="connsiteX275" fmla="*/ 5077610 w 8606118"/>
              <a:gd name="connsiteY275" fmla="*/ 366208 h 4346537"/>
              <a:gd name="connsiteX276" fmla="*/ 5045337 w 8606118"/>
              <a:gd name="connsiteY276" fmla="*/ 376965 h 4346537"/>
              <a:gd name="connsiteX277" fmla="*/ 4808669 w 8606118"/>
              <a:gd name="connsiteY277" fmla="*/ 366208 h 4346537"/>
              <a:gd name="connsiteX278" fmla="*/ 4776396 w 8606118"/>
              <a:gd name="connsiteY278" fmla="*/ 355450 h 4346537"/>
              <a:gd name="connsiteX279" fmla="*/ 4765638 w 8606118"/>
              <a:gd name="connsiteY279" fmla="*/ 312419 h 4346537"/>
              <a:gd name="connsiteX280" fmla="*/ 4722607 w 8606118"/>
              <a:gd name="connsiteY280" fmla="*/ 323177 h 4346537"/>
              <a:gd name="connsiteX281" fmla="*/ 4690334 w 8606118"/>
              <a:gd name="connsiteY281" fmla="*/ 398481 h 4346537"/>
              <a:gd name="connsiteX282" fmla="*/ 4604273 w 8606118"/>
              <a:gd name="connsiteY282" fmla="*/ 323177 h 4346537"/>
              <a:gd name="connsiteX283" fmla="*/ 4453666 w 8606118"/>
              <a:gd name="connsiteY283" fmla="*/ 301662 h 4346537"/>
              <a:gd name="connsiteX284" fmla="*/ 4313817 w 8606118"/>
              <a:gd name="connsiteY284" fmla="*/ 269389 h 4346537"/>
              <a:gd name="connsiteX285" fmla="*/ 4281544 w 8606118"/>
              <a:gd name="connsiteY285" fmla="*/ 258631 h 4346537"/>
              <a:gd name="connsiteX286" fmla="*/ 4195483 w 8606118"/>
              <a:gd name="connsiteY286" fmla="*/ 237116 h 4346537"/>
              <a:gd name="connsiteX287" fmla="*/ 4206240 w 8606118"/>
              <a:gd name="connsiteY287" fmla="*/ 172570 h 4346537"/>
              <a:gd name="connsiteX288" fmla="*/ 4238513 w 8606118"/>
              <a:gd name="connsiteY288" fmla="*/ 129539 h 4346537"/>
              <a:gd name="connsiteX289" fmla="*/ 4206240 w 8606118"/>
              <a:gd name="connsiteY289" fmla="*/ 140297 h 4346537"/>
              <a:gd name="connsiteX290" fmla="*/ 4120179 w 8606118"/>
              <a:gd name="connsiteY290" fmla="*/ 215601 h 4346537"/>
              <a:gd name="connsiteX291" fmla="*/ 4001845 w 8606118"/>
              <a:gd name="connsiteY291" fmla="*/ 226358 h 4346537"/>
              <a:gd name="connsiteX292" fmla="*/ 3980330 w 8606118"/>
              <a:gd name="connsiteY292" fmla="*/ 247874 h 4346537"/>
              <a:gd name="connsiteX293" fmla="*/ 3840480 w 8606118"/>
              <a:gd name="connsiteY293" fmla="*/ 269389 h 4346537"/>
              <a:gd name="connsiteX294" fmla="*/ 3743661 w 8606118"/>
              <a:gd name="connsiteY294" fmla="*/ 323177 h 4346537"/>
              <a:gd name="connsiteX295" fmla="*/ 3679116 w 8606118"/>
              <a:gd name="connsiteY295" fmla="*/ 355450 h 4346537"/>
              <a:gd name="connsiteX296" fmla="*/ 3657600 w 8606118"/>
              <a:gd name="connsiteY296" fmla="*/ 387723 h 4346537"/>
              <a:gd name="connsiteX297" fmla="*/ 3646843 w 8606118"/>
              <a:gd name="connsiteY297" fmla="*/ 430754 h 4346537"/>
              <a:gd name="connsiteX298" fmla="*/ 3636085 w 8606118"/>
              <a:gd name="connsiteY298" fmla="*/ 463027 h 4346537"/>
              <a:gd name="connsiteX299" fmla="*/ 3603812 w 8606118"/>
              <a:gd name="connsiteY299" fmla="*/ 602876 h 4346537"/>
              <a:gd name="connsiteX300" fmla="*/ 3571539 w 8606118"/>
              <a:gd name="connsiteY300" fmla="*/ 624391 h 4346537"/>
              <a:gd name="connsiteX301" fmla="*/ 3539266 w 8606118"/>
              <a:gd name="connsiteY301" fmla="*/ 613634 h 4346537"/>
              <a:gd name="connsiteX302" fmla="*/ 3496236 w 8606118"/>
              <a:gd name="connsiteY302" fmla="*/ 559845 h 4346537"/>
              <a:gd name="connsiteX303" fmla="*/ 3463963 w 8606118"/>
              <a:gd name="connsiteY303" fmla="*/ 549088 h 4346537"/>
              <a:gd name="connsiteX304" fmla="*/ 3420932 w 8606118"/>
              <a:gd name="connsiteY304" fmla="*/ 516815 h 4346537"/>
              <a:gd name="connsiteX305" fmla="*/ 3345629 w 8606118"/>
              <a:gd name="connsiteY305" fmla="*/ 495299 h 4346537"/>
              <a:gd name="connsiteX306" fmla="*/ 3227294 w 8606118"/>
              <a:gd name="connsiteY306" fmla="*/ 473784 h 4346537"/>
              <a:gd name="connsiteX307" fmla="*/ 3205779 w 8606118"/>
              <a:gd name="connsiteY307" fmla="*/ 506057 h 4346537"/>
              <a:gd name="connsiteX308" fmla="*/ 3141233 w 8606118"/>
              <a:gd name="connsiteY308" fmla="*/ 538330 h 4346537"/>
              <a:gd name="connsiteX309" fmla="*/ 3098203 w 8606118"/>
              <a:gd name="connsiteY309" fmla="*/ 570603 h 4346537"/>
              <a:gd name="connsiteX310" fmla="*/ 2947596 w 8606118"/>
              <a:gd name="connsiteY310" fmla="*/ 592118 h 4346537"/>
              <a:gd name="connsiteX311" fmla="*/ 2861534 w 8606118"/>
              <a:gd name="connsiteY311" fmla="*/ 635149 h 4346537"/>
              <a:gd name="connsiteX312" fmla="*/ 2829261 w 8606118"/>
              <a:gd name="connsiteY312" fmla="*/ 645907 h 4346537"/>
              <a:gd name="connsiteX313" fmla="*/ 2764716 w 8606118"/>
              <a:gd name="connsiteY313" fmla="*/ 624391 h 4346537"/>
              <a:gd name="connsiteX314" fmla="*/ 2517290 w 8606118"/>
              <a:gd name="connsiteY314" fmla="*/ 602876 h 4346537"/>
              <a:gd name="connsiteX315" fmla="*/ 2474259 w 8606118"/>
              <a:gd name="connsiteY315" fmla="*/ 592118 h 4346537"/>
              <a:gd name="connsiteX316" fmla="*/ 2441986 w 8606118"/>
              <a:gd name="connsiteY316" fmla="*/ 581361 h 4346537"/>
              <a:gd name="connsiteX317" fmla="*/ 2355925 w 8606118"/>
              <a:gd name="connsiteY317" fmla="*/ 570603 h 4346537"/>
              <a:gd name="connsiteX318" fmla="*/ 2280621 w 8606118"/>
              <a:gd name="connsiteY318" fmla="*/ 549088 h 4346537"/>
              <a:gd name="connsiteX319" fmla="*/ 2226833 w 8606118"/>
              <a:gd name="connsiteY319" fmla="*/ 559845 h 4346537"/>
              <a:gd name="connsiteX320" fmla="*/ 2205318 w 8606118"/>
              <a:gd name="connsiteY320" fmla="*/ 581361 h 4346537"/>
              <a:gd name="connsiteX321" fmla="*/ 2173045 w 8606118"/>
              <a:gd name="connsiteY321" fmla="*/ 592118 h 4346537"/>
              <a:gd name="connsiteX322" fmla="*/ 2130014 w 8606118"/>
              <a:gd name="connsiteY322" fmla="*/ 581361 h 4346537"/>
              <a:gd name="connsiteX323" fmla="*/ 2119257 w 8606118"/>
              <a:gd name="connsiteY323" fmla="*/ 549088 h 4346537"/>
              <a:gd name="connsiteX324" fmla="*/ 2097741 w 8606118"/>
              <a:gd name="connsiteY324" fmla="*/ 527572 h 4346537"/>
              <a:gd name="connsiteX325" fmla="*/ 2076226 w 8606118"/>
              <a:gd name="connsiteY325" fmla="*/ 549088 h 4346537"/>
              <a:gd name="connsiteX326" fmla="*/ 2043953 w 8606118"/>
              <a:gd name="connsiteY326" fmla="*/ 613634 h 4346537"/>
              <a:gd name="connsiteX327" fmla="*/ 1839558 w 8606118"/>
              <a:gd name="connsiteY327" fmla="*/ 624391 h 4346537"/>
              <a:gd name="connsiteX328" fmla="*/ 1764254 w 8606118"/>
              <a:gd name="connsiteY328" fmla="*/ 635149 h 4346537"/>
              <a:gd name="connsiteX329" fmla="*/ 1721224 w 8606118"/>
              <a:gd name="connsiteY329" fmla="*/ 645907 h 4346537"/>
              <a:gd name="connsiteX330" fmla="*/ 1796527 w 8606118"/>
              <a:gd name="connsiteY330" fmla="*/ 710452 h 4346537"/>
              <a:gd name="connsiteX331" fmla="*/ 1828800 w 8606118"/>
              <a:gd name="connsiteY331" fmla="*/ 721210 h 4346537"/>
              <a:gd name="connsiteX332" fmla="*/ 1850316 w 8606118"/>
              <a:gd name="connsiteY332" fmla="*/ 742725 h 4346537"/>
              <a:gd name="connsiteX333" fmla="*/ 1979407 w 8606118"/>
              <a:gd name="connsiteY333" fmla="*/ 764241 h 4346537"/>
              <a:gd name="connsiteX334" fmla="*/ 1871831 w 8606118"/>
              <a:gd name="connsiteY334" fmla="*/ 818029 h 4346537"/>
              <a:gd name="connsiteX335" fmla="*/ 1527586 w 8606118"/>
              <a:gd name="connsiteY335" fmla="*/ 807271 h 4346537"/>
              <a:gd name="connsiteX336" fmla="*/ 1484556 w 8606118"/>
              <a:gd name="connsiteY336" fmla="*/ 796514 h 4346537"/>
              <a:gd name="connsiteX337" fmla="*/ 1420010 w 8606118"/>
              <a:gd name="connsiteY337" fmla="*/ 764241 h 4346537"/>
              <a:gd name="connsiteX338" fmla="*/ 1366221 w 8606118"/>
              <a:gd name="connsiteY338" fmla="*/ 731968 h 4346537"/>
              <a:gd name="connsiteX339" fmla="*/ 1333949 w 8606118"/>
              <a:gd name="connsiteY339" fmla="*/ 710452 h 4346537"/>
              <a:gd name="connsiteX340" fmla="*/ 1258645 w 8606118"/>
              <a:gd name="connsiteY340" fmla="*/ 688937 h 4346537"/>
              <a:gd name="connsiteX341" fmla="*/ 1226372 w 8606118"/>
              <a:gd name="connsiteY341" fmla="*/ 667422 h 4346537"/>
              <a:gd name="connsiteX342" fmla="*/ 1183341 w 8606118"/>
              <a:gd name="connsiteY342" fmla="*/ 656664 h 4346537"/>
              <a:gd name="connsiteX343" fmla="*/ 989704 w 8606118"/>
              <a:gd name="connsiteY343" fmla="*/ 635149 h 4346537"/>
              <a:gd name="connsiteX344" fmla="*/ 860612 w 8606118"/>
              <a:gd name="connsiteY344" fmla="*/ 624391 h 4346537"/>
              <a:gd name="connsiteX345" fmla="*/ 699247 w 8606118"/>
              <a:gd name="connsiteY345" fmla="*/ 516815 h 4346537"/>
              <a:gd name="connsiteX346" fmla="*/ 645459 w 8606118"/>
              <a:gd name="connsiteY346" fmla="*/ 635149 h 4346537"/>
              <a:gd name="connsiteX347" fmla="*/ 537883 w 8606118"/>
              <a:gd name="connsiteY347" fmla="*/ 667422 h 4346537"/>
              <a:gd name="connsiteX348" fmla="*/ 505610 w 8606118"/>
              <a:gd name="connsiteY348" fmla="*/ 688937 h 4346537"/>
              <a:gd name="connsiteX349" fmla="*/ 473337 w 8606118"/>
              <a:gd name="connsiteY349" fmla="*/ 699695 h 4346537"/>
              <a:gd name="connsiteX350" fmla="*/ 462579 w 8606118"/>
              <a:gd name="connsiteY350" fmla="*/ 731968 h 4346537"/>
              <a:gd name="connsiteX351" fmla="*/ 430306 w 8606118"/>
              <a:gd name="connsiteY351" fmla="*/ 753483 h 4346537"/>
              <a:gd name="connsiteX352" fmla="*/ 376518 w 8606118"/>
              <a:gd name="connsiteY352" fmla="*/ 807271 h 4346537"/>
              <a:gd name="connsiteX353" fmla="*/ 333487 w 8606118"/>
              <a:gd name="connsiteY353" fmla="*/ 850302 h 4346537"/>
              <a:gd name="connsiteX354" fmla="*/ 311972 w 8606118"/>
              <a:gd name="connsiteY354" fmla="*/ 882575 h 4346537"/>
              <a:gd name="connsiteX355" fmla="*/ 279699 w 8606118"/>
              <a:gd name="connsiteY355" fmla="*/ 904090 h 4346537"/>
              <a:gd name="connsiteX356" fmla="*/ 301214 w 8606118"/>
              <a:gd name="connsiteY356" fmla="*/ 968636 h 4346537"/>
              <a:gd name="connsiteX357" fmla="*/ 268941 w 8606118"/>
              <a:gd name="connsiteY357" fmla="*/ 1097728 h 4346537"/>
              <a:gd name="connsiteX358" fmla="*/ 247426 w 8606118"/>
              <a:gd name="connsiteY358" fmla="*/ 1130001 h 4346537"/>
              <a:gd name="connsiteX359" fmla="*/ 258184 w 8606118"/>
              <a:gd name="connsiteY359" fmla="*/ 1162274 h 4346537"/>
              <a:gd name="connsiteX360" fmla="*/ 279699 w 8606118"/>
              <a:gd name="connsiteY360" fmla="*/ 1194547 h 4346537"/>
              <a:gd name="connsiteX361" fmla="*/ 268941 w 8606118"/>
              <a:gd name="connsiteY361" fmla="*/ 1248335 h 4346537"/>
              <a:gd name="connsiteX362" fmla="*/ 215153 w 8606118"/>
              <a:gd name="connsiteY362" fmla="*/ 1302123 h 4346537"/>
              <a:gd name="connsiteX363" fmla="*/ 193638 w 8606118"/>
              <a:gd name="connsiteY363" fmla="*/ 1334396 h 4346537"/>
              <a:gd name="connsiteX364" fmla="*/ 182880 w 8606118"/>
              <a:gd name="connsiteY364" fmla="*/ 1366669 h 4346537"/>
              <a:gd name="connsiteX365" fmla="*/ 161365 w 8606118"/>
              <a:gd name="connsiteY365" fmla="*/ 1388184 h 4346537"/>
              <a:gd name="connsiteX0" fmla="*/ 322730 w 8606118"/>
              <a:gd name="connsiteY0" fmla="*/ 1186262 h 4349010"/>
              <a:gd name="connsiteX1" fmla="*/ 193638 w 8606118"/>
              <a:gd name="connsiteY1" fmla="*/ 1240050 h 4349010"/>
              <a:gd name="connsiteX2" fmla="*/ 182880 w 8606118"/>
              <a:gd name="connsiteY2" fmla="*/ 1272323 h 4349010"/>
              <a:gd name="connsiteX3" fmla="*/ 204396 w 8606118"/>
              <a:gd name="connsiteY3" fmla="*/ 1336869 h 4349010"/>
              <a:gd name="connsiteX4" fmla="*/ 172123 w 8606118"/>
              <a:gd name="connsiteY4" fmla="*/ 1465961 h 4349010"/>
              <a:gd name="connsiteX5" fmla="*/ 150607 w 8606118"/>
              <a:gd name="connsiteY5" fmla="*/ 1487476 h 4349010"/>
              <a:gd name="connsiteX6" fmla="*/ 96819 w 8606118"/>
              <a:gd name="connsiteY6" fmla="*/ 1562780 h 4349010"/>
              <a:gd name="connsiteX7" fmla="*/ 53789 w 8606118"/>
              <a:gd name="connsiteY7" fmla="*/ 1616568 h 4349010"/>
              <a:gd name="connsiteX8" fmla="*/ 32273 w 8606118"/>
              <a:gd name="connsiteY8" fmla="*/ 1648841 h 4349010"/>
              <a:gd name="connsiteX9" fmla="*/ 0 w 8606118"/>
              <a:gd name="connsiteY9" fmla="*/ 1670356 h 4349010"/>
              <a:gd name="connsiteX10" fmla="*/ 10758 w 8606118"/>
              <a:gd name="connsiteY10" fmla="*/ 1767175 h 4349010"/>
              <a:gd name="connsiteX11" fmla="*/ 21516 w 8606118"/>
              <a:gd name="connsiteY11" fmla="*/ 1799448 h 4349010"/>
              <a:gd name="connsiteX12" fmla="*/ 118334 w 8606118"/>
              <a:gd name="connsiteY12" fmla="*/ 1853236 h 4349010"/>
              <a:gd name="connsiteX13" fmla="*/ 139850 w 8606118"/>
              <a:gd name="connsiteY13" fmla="*/ 1874751 h 4349010"/>
              <a:gd name="connsiteX14" fmla="*/ 204396 w 8606118"/>
              <a:gd name="connsiteY14" fmla="*/ 1917782 h 4349010"/>
              <a:gd name="connsiteX15" fmla="*/ 182880 w 8606118"/>
              <a:gd name="connsiteY15" fmla="*/ 1950055 h 4349010"/>
              <a:gd name="connsiteX16" fmla="*/ 204396 w 8606118"/>
              <a:gd name="connsiteY16" fmla="*/ 1971570 h 4349010"/>
              <a:gd name="connsiteX17" fmla="*/ 279699 w 8606118"/>
              <a:gd name="connsiteY17" fmla="*/ 2003843 h 4349010"/>
              <a:gd name="connsiteX18" fmla="*/ 311972 w 8606118"/>
              <a:gd name="connsiteY18" fmla="*/ 2025358 h 4349010"/>
              <a:gd name="connsiteX19" fmla="*/ 322730 w 8606118"/>
              <a:gd name="connsiteY19" fmla="*/ 2057631 h 4349010"/>
              <a:gd name="connsiteX20" fmla="*/ 344245 w 8606118"/>
              <a:gd name="connsiteY20" fmla="*/ 2079147 h 4349010"/>
              <a:gd name="connsiteX21" fmla="*/ 365760 w 8606118"/>
              <a:gd name="connsiteY21" fmla="*/ 2143692 h 4349010"/>
              <a:gd name="connsiteX22" fmla="*/ 376518 w 8606118"/>
              <a:gd name="connsiteY22" fmla="*/ 2251269 h 4349010"/>
              <a:gd name="connsiteX23" fmla="*/ 419549 w 8606118"/>
              <a:gd name="connsiteY23" fmla="*/ 2305057 h 4349010"/>
              <a:gd name="connsiteX24" fmla="*/ 441064 w 8606118"/>
              <a:gd name="connsiteY24" fmla="*/ 2337330 h 4349010"/>
              <a:gd name="connsiteX25" fmla="*/ 451821 w 8606118"/>
              <a:gd name="connsiteY25" fmla="*/ 2391118 h 4349010"/>
              <a:gd name="connsiteX26" fmla="*/ 516367 w 8606118"/>
              <a:gd name="connsiteY26" fmla="*/ 2412634 h 4349010"/>
              <a:gd name="connsiteX27" fmla="*/ 570156 w 8606118"/>
              <a:gd name="connsiteY27" fmla="*/ 2444907 h 4349010"/>
              <a:gd name="connsiteX28" fmla="*/ 602429 w 8606118"/>
              <a:gd name="connsiteY28" fmla="*/ 2466422 h 4349010"/>
              <a:gd name="connsiteX29" fmla="*/ 666974 w 8606118"/>
              <a:gd name="connsiteY29" fmla="*/ 2487937 h 4349010"/>
              <a:gd name="connsiteX30" fmla="*/ 688490 w 8606118"/>
              <a:gd name="connsiteY30" fmla="*/ 2509452 h 4349010"/>
              <a:gd name="connsiteX31" fmla="*/ 753036 w 8606118"/>
              <a:gd name="connsiteY31" fmla="*/ 2552483 h 4349010"/>
              <a:gd name="connsiteX32" fmla="*/ 806824 w 8606118"/>
              <a:gd name="connsiteY32" fmla="*/ 2617029 h 4349010"/>
              <a:gd name="connsiteX33" fmla="*/ 839097 w 8606118"/>
              <a:gd name="connsiteY33" fmla="*/ 2627787 h 4349010"/>
              <a:gd name="connsiteX34" fmla="*/ 871370 w 8606118"/>
              <a:gd name="connsiteY34" fmla="*/ 2649302 h 4349010"/>
              <a:gd name="connsiteX35" fmla="*/ 1215614 w 8606118"/>
              <a:gd name="connsiteY35" fmla="*/ 2627787 h 4349010"/>
              <a:gd name="connsiteX36" fmla="*/ 1312433 w 8606118"/>
              <a:gd name="connsiteY36" fmla="*/ 2606271 h 4349010"/>
              <a:gd name="connsiteX37" fmla="*/ 1344706 w 8606118"/>
              <a:gd name="connsiteY37" fmla="*/ 2584756 h 4349010"/>
              <a:gd name="connsiteX38" fmla="*/ 1409252 w 8606118"/>
              <a:gd name="connsiteY38" fmla="*/ 2563241 h 4349010"/>
              <a:gd name="connsiteX39" fmla="*/ 1430767 w 8606118"/>
              <a:gd name="connsiteY39" fmla="*/ 2541725 h 4349010"/>
              <a:gd name="connsiteX40" fmla="*/ 1473798 w 8606118"/>
              <a:gd name="connsiteY40" fmla="*/ 2530968 h 4349010"/>
              <a:gd name="connsiteX41" fmla="*/ 1570617 w 8606118"/>
              <a:gd name="connsiteY41" fmla="*/ 2509452 h 4349010"/>
              <a:gd name="connsiteX42" fmla="*/ 1602890 w 8606118"/>
              <a:gd name="connsiteY42" fmla="*/ 2520210 h 4349010"/>
              <a:gd name="connsiteX43" fmla="*/ 1635163 w 8606118"/>
              <a:gd name="connsiteY43" fmla="*/ 2541725 h 4349010"/>
              <a:gd name="connsiteX44" fmla="*/ 1667436 w 8606118"/>
              <a:gd name="connsiteY44" fmla="*/ 2530968 h 4349010"/>
              <a:gd name="connsiteX45" fmla="*/ 1731981 w 8606118"/>
              <a:gd name="connsiteY45" fmla="*/ 2520210 h 4349010"/>
              <a:gd name="connsiteX46" fmla="*/ 1775012 w 8606118"/>
              <a:gd name="connsiteY46" fmla="*/ 2455664 h 4349010"/>
              <a:gd name="connsiteX47" fmla="*/ 1796527 w 8606118"/>
              <a:gd name="connsiteY47" fmla="*/ 2423391 h 4349010"/>
              <a:gd name="connsiteX48" fmla="*/ 1968650 w 8606118"/>
              <a:gd name="connsiteY48" fmla="*/ 2412634 h 4349010"/>
              <a:gd name="connsiteX49" fmla="*/ 2033196 w 8606118"/>
              <a:gd name="connsiteY49" fmla="*/ 2412634 h 4349010"/>
              <a:gd name="connsiteX50" fmla="*/ 2054711 w 8606118"/>
              <a:gd name="connsiteY50" fmla="*/ 2444907 h 4349010"/>
              <a:gd name="connsiteX51" fmla="*/ 2119257 w 8606118"/>
              <a:gd name="connsiteY51" fmla="*/ 2487937 h 4349010"/>
              <a:gd name="connsiteX52" fmla="*/ 2237591 w 8606118"/>
              <a:gd name="connsiteY52" fmla="*/ 2444907 h 4349010"/>
              <a:gd name="connsiteX53" fmla="*/ 2216076 w 8606118"/>
              <a:gd name="connsiteY53" fmla="*/ 2423391 h 4349010"/>
              <a:gd name="connsiteX54" fmla="*/ 2248349 w 8606118"/>
              <a:gd name="connsiteY54" fmla="*/ 2412634 h 4349010"/>
              <a:gd name="connsiteX55" fmla="*/ 2334410 w 8606118"/>
              <a:gd name="connsiteY55" fmla="*/ 2434149 h 4349010"/>
              <a:gd name="connsiteX56" fmla="*/ 2452744 w 8606118"/>
              <a:gd name="connsiteY56" fmla="*/ 2444907 h 4349010"/>
              <a:gd name="connsiteX57" fmla="*/ 2592593 w 8606118"/>
              <a:gd name="connsiteY57" fmla="*/ 2466422 h 4349010"/>
              <a:gd name="connsiteX58" fmla="*/ 2657139 w 8606118"/>
              <a:gd name="connsiteY58" fmla="*/ 2498695 h 4349010"/>
              <a:gd name="connsiteX59" fmla="*/ 2689412 w 8606118"/>
              <a:gd name="connsiteY59" fmla="*/ 2530968 h 4349010"/>
              <a:gd name="connsiteX60" fmla="*/ 2732443 w 8606118"/>
              <a:gd name="connsiteY60" fmla="*/ 2552483 h 4349010"/>
              <a:gd name="connsiteX61" fmla="*/ 2764716 w 8606118"/>
              <a:gd name="connsiteY61" fmla="*/ 2573998 h 4349010"/>
              <a:gd name="connsiteX62" fmla="*/ 2786231 w 8606118"/>
              <a:gd name="connsiteY62" fmla="*/ 2638544 h 4349010"/>
              <a:gd name="connsiteX63" fmla="*/ 2796989 w 8606118"/>
              <a:gd name="connsiteY63" fmla="*/ 2692332 h 4349010"/>
              <a:gd name="connsiteX64" fmla="*/ 2807746 w 8606118"/>
              <a:gd name="connsiteY64" fmla="*/ 2756878 h 4349010"/>
              <a:gd name="connsiteX65" fmla="*/ 2829261 w 8606118"/>
              <a:gd name="connsiteY65" fmla="*/ 2789151 h 4349010"/>
              <a:gd name="connsiteX66" fmla="*/ 2861534 w 8606118"/>
              <a:gd name="connsiteY66" fmla="*/ 2864455 h 4349010"/>
              <a:gd name="connsiteX67" fmla="*/ 2872292 w 8606118"/>
              <a:gd name="connsiteY67" fmla="*/ 2896728 h 4349010"/>
              <a:gd name="connsiteX68" fmla="*/ 2915323 w 8606118"/>
              <a:gd name="connsiteY68" fmla="*/ 2950516 h 4349010"/>
              <a:gd name="connsiteX69" fmla="*/ 2926080 w 8606118"/>
              <a:gd name="connsiteY69" fmla="*/ 2982789 h 4349010"/>
              <a:gd name="connsiteX70" fmla="*/ 2893807 w 8606118"/>
              <a:gd name="connsiteY70" fmla="*/ 3079608 h 4349010"/>
              <a:gd name="connsiteX71" fmla="*/ 2861534 w 8606118"/>
              <a:gd name="connsiteY71" fmla="*/ 3133396 h 4349010"/>
              <a:gd name="connsiteX72" fmla="*/ 2807746 w 8606118"/>
              <a:gd name="connsiteY72" fmla="*/ 3122638 h 4349010"/>
              <a:gd name="connsiteX73" fmla="*/ 2818504 w 8606118"/>
              <a:gd name="connsiteY73" fmla="*/ 3176427 h 4349010"/>
              <a:gd name="connsiteX74" fmla="*/ 2840019 w 8606118"/>
              <a:gd name="connsiteY74" fmla="*/ 3208700 h 4349010"/>
              <a:gd name="connsiteX75" fmla="*/ 2850777 w 8606118"/>
              <a:gd name="connsiteY75" fmla="*/ 3262488 h 4349010"/>
              <a:gd name="connsiteX76" fmla="*/ 2947596 w 8606118"/>
              <a:gd name="connsiteY76" fmla="*/ 3251730 h 4349010"/>
              <a:gd name="connsiteX77" fmla="*/ 2979869 w 8606118"/>
              <a:gd name="connsiteY77" fmla="*/ 3230215 h 4349010"/>
              <a:gd name="connsiteX78" fmla="*/ 3012141 w 8606118"/>
              <a:gd name="connsiteY78" fmla="*/ 3219457 h 4349010"/>
              <a:gd name="connsiteX79" fmla="*/ 3098203 w 8606118"/>
              <a:gd name="connsiteY79" fmla="*/ 3284003 h 4349010"/>
              <a:gd name="connsiteX80" fmla="*/ 3151991 w 8606118"/>
              <a:gd name="connsiteY80" fmla="*/ 3327034 h 4349010"/>
              <a:gd name="connsiteX81" fmla="*/ 3195021 w 8606118"/>
              <a:gd name="connsiteY81" fmla="*/ 3316276 h 4349010"/>
              <a:gd name="connsiteX82" fmla="*/ 3205779 w 8606118"/>
              <a:gd name="connsiteY82" fmla="*/ 3284003 h 4349010"/>
              <a:gd name="connsiteX83" fmla="*/ 3238052 w 8606118"/>
              <a:gd name="connsiteY83" fmla="*/ 3262488 h 4349010"/>
              <a:gd name="connsiteX84" fmla="*/ 3281083 w 8606118"/>
              <a:gd name="connsiteY84" fmla="*/ 3273245 h 4349010"/>
              <a:gd name="connsiteX85" fmla="*/ 3345629 w 8606118"/>
              <a:gd name="connsiteY85" fmla="*/ 3262488 h 4349010"/>
              <a:gd name="connsiteX86" fmla="*/ 3334871 w 8606118"/>
              <a:gd name="connsiteY86" fmla="*/ 3230215 h 4349010"/>
              <a:gd name="connsiteX87" fmla="*/ 3302598 w 8606118"/>
              <a:gd name="connsiteY87" fmla="*/ 3154911 h 4349010"/>
              <a:gd name="connsiteX88" fmla="*/ 3313356 w 8606118"/>
              <a:gd name="connsiteY88" fmla="*/ 3068850 h 4349010"/>
              <a:gd name="connsiteX89" fmla="*/ 3345629 w 8606118"/>
              <a:gd name="connsiteY89" fmla="*/ 3058092 h 4349010"/>
              <a:gd name="connsiteX90" fmla="*/ 3431690 w 8606118"/>
              <a:gd name="connsiteY90" fmla="*/ 3079608 h 4349010"/>
              <a:gd name="connsiteX91" fmla="*/ 3593054 w 8606118"/>
              <a:gd name="connsiteY91" fmla="*/ 3101123 h 4349010"/>
              <a:gd name="connsiteX92" fmla="*/ 3657600 w 8606118"/>
              <a:gd name="connsiteY92" fmla="*/ 3111881 h 4349010"/>
              <a:gd name="connsiteX93" fmla="*/ 3808207 w 8606118"/>
              <a:gd name="connsiteY93" fmla="*/ 3144154 h 4349010"/>
              <a:gd name="connsiteX94" fmla="*/ 3754419 w 8606118"/>
              <a:gd name="connsiteY94" fmla="*/ 3251730 h 4349010"/>
              <a:gd name="connsiteX95" fmla="*/ 3732904 w 8606118"/>
              <a:gd name="connsiteY95" fmla="*/ 3284003 h 4349010"/>
              <a:gd name="connsiteX96" fmla="*/ 3711389 w 8606118"/>
              <a:gd name="connsiteY96" fmla="*/ 3348549 h 4349010"/>
              <a:gd name="connsiteX97" fmla="*/ 3754419 w 8606118"/>
              <a:gd name="connsiteY97" fmla="*/ 3370064 h 4349010"/>
              <a:gd name="connsiteX98" fmla="*/ 3786692 w 8606118"/>
              <a:gd name="connsiteY98" fmla="*/ 3359307 h 4349010"/>
              <a:gd name="connsiteX99" fmla="*/ 3829723 w 8606118"/>
              <a:gd name="connsiteY99" fmla="*/ 3348549 h 4349010"/>
              <a:gd name="connsiteX100" fmla="*/ 4120179 w 8606118"/>
              <a:gd name="connsiteY100" fmla="*/ 3337791 h 4349010"/>
              <a:gd name="connsiteX101" fmla="*/ 4152452 w 8606118"/>
              <a:gd name="connsiteY101" fmla="*/ 3240972 h 4349010"/>
              <a:gd name="connsiteX102" fmla="*/ 4184725 w 8606118"/>
              <a:gd name="connsiteY102" fmla="*/ 3208700 h 4349010"/>
              <a:gd name="connsiteX103" fmla="*/ 4238513 w 8606118"/>
              <a:gd name="connsiteY103" fmla="*/ 3197942 h 4349010"/>
              <a:gd name="connsiteX104" fmla="*/ 4421393 w 8606118"/>
              <a:gd name="connsiteY104" fmla="*/ 3165669 h 4349010"/>
              <a:gd name="connsiteX105" fmla="*/ 4432151 w 8606118"/>
              <a:gd name="connsiteY105" fmla="*/ 3262488 h 4349010"/>
              <a:gd name="connsiteX106" fmla="*/ 4453666 w 8606118"/>
              <a:gd name="connsiteY106" fmla="*/ 3294761 h 4349010"/>
              <a:gd name="connsiteX107" fmla="*/ 4518212 w 8606118"/>
              <a:gd name="connsiteY107" fmla="*/ 3327034 h 4349010"/>
              <a:gd name="connsiteX108" fmla="*/ 4561243 w 8606118"/>
              <a:gd name="connsiteY108" fmla="*/ 3380822 h 4349010"/>
              <a:gd name="connsiteX109" fmla="*/ 4582758 w 8606118"/>
              <a:gd name="connsiteY109" fmla="*/ 3413095 h 4349010"/>
              <a:gd name="connsiteX110" fmla="*/ 4615031 w 8606118"/>
              <a:gd name="connsiteY110" fmla="*/ 3423852 h 4349010"/>
              <a:gd name="connsiteX111" fmla="*/ 4808669 w 8606118"/>
              <a:gd name="connsiteY111" fmla="*/ 3413095 h 4349010"/>
              <a:gd name="connsiteX112" fmla="*/ 4883972 w 8606118"/>
              <a:gd name="connsiteY112" fmla="*/ 3413095 h 4349010"/>
              <a:gd name="connsiteX113" fmla="*/ 4916245 w 8606118"/>
              <a:gd name="connsiteY113" fmla="*/ 3509914 h 4349010"/>
              <a:gd name="connsiteX114" fmla="*/ 4927003 w 8606118"/>
              <a:gd name="connsiteY114" fmla="*/ 3552944 h 4349010"/>
              <a:gd name="connsiteX115" fmla="*/ 5228217 w 8606118"/>
              <a:gd name="connsiteY115" fmla="*/ 3531429 h 4349010"/>
              <a:gd name="connsiteX116" fmla="*/ 5314278 w 8606118"/>
              <a:gd name="connsiteY116" fmla="*/ 3542187 h 4349010"/>
              <a:gd name="connsiteX117" fmla="*/ 5389581 w 8606118"/>
              <a:gd name="connsiteY117" fmla="*/ 3574460 h 4349010"/>
              <a:gd name="connsiteX118" fmla="*/ 5475643 w 8606118"/>
              <a:gd name="connsiteY118" fmla="*/ 3595975 h 4349010"/>
              <a:gd name="connsiteX119" fmla="*/ 5507916 w 8606118"/>
              <a:gd name="connsiteY119" fmla="*/ 3617490 h 4349010"/>
              <a:gd name="connsiteX120" fmla="*/ 5518673 w 8606118"/>
              <a:gd name="connsiteY120" fmla="*/ 3660521 h 4349010"/>
              <a:gd name="connsiteX121" fmla="*/ 5572461 w 8606118"/>
              <a:gd name="connsiteY121" fmla="*/ 3692794 h 4349010"/>
              <a:gd name="connsiteX122" fmla="*/ 5604734 w 8606118"/>
              <a:gd name="connsiteY122" fmla="*/ 3682036 h 4349010"/>
              <a:gd name="connsiteX123" fmla="*/ 5658523 w 8606118"/>
              <a:gd name="connsiteY123" fmla="*/ 3692794 h 4349010"/>
              <a:gd name="connsiteX124" fmla="*/ 5680038 w 8606118"/>
              <a:gd name="connsiteY124" fmla="*/ 3725067 h 4349010"/>
              <a:gd name="connsiteX125" fmla="*/ 5701553 w 8606118"/>
              <a:gd name="connsiteY125" fmla="*/ 3789612 h 4349010"/>
              <a:gd name="connsiteX126" fmla="*/ 5723069 w 8606118"/>
              <a:gd name="connsiteY126" fmla="*/ 3832643 h 4349010"/>
              <a:gd name="connsiteX127" fmla="*/ 5733826 w 8606118"/>
              <a:gd name="connsiteY127" fmla="*/ 3875674 h 4349010"/>
              <a:gd name="connsiteX128" fmla="*/ 5776857 w 8606118"/>
              <a:gd name="connsiteY128" fmla="*/ 3929462 h 4349010"/>
              <a:gd name="connsiteX129" fmla="*/ 5798372 w 8606118"/>
              <a:gd name="connsiteY129" fmla="*/ 3961735 h 4349010"/>
              <a:gd name="connsiteX130" fmla="*/ 5830645 w 8606118"/>
              <a:gd name="connsiteY130" fmla="*/ 4080069 h 4349010"/>
              <a:gd name="connsiteX131" fmla="*/ 5862918 w 8606118"/>
              <a:gd name="connsiteY131" fmla="*/ 4155372 h 4349010"/>
              <a:gd name="connsiteX132" fmla="*/ 5884433 w 8606118"/>
              <a:gd name="connsiteY132" fmla="*/ 4176888 h 4349010"/>
              <a:gd name="connsiteX133" fmla="*/ 5905949 w 8606118"/>
              <a:gd name="connsiteY133" fmla="*/ 4209161 h 4349010"/>
              <a:gd name="connsiteX134" fmla="*/ 5970494 w 8606118"/>
              <a:gd name="connsiteY134" fmla="*/ 4241434 h 4349010"/>
              <a:gd name="connsiteX135" fmla="*/ 6045798 w 8606118"/>
              <a:gd name="connsiteY135" fmla="*/ 4273707 h 4349010"/>
              <a:gd name="connsiteX136" fmla="*/ 6121101 w 8606118"/>
              <a:gd name="connsiteY136" fmla="*/ 4316737 h 4349010"/>
              <a:gd name="connsiteX137" fmla="*/ 6185647 w 8606118"/>
              <a:gd name="connsiteY137" fmla="*/ 4349010 h 4349010"/>
              <a:gd name="connsiteX138" fmla="*/ 6293224 w 8606118"/>
              <a:gd name="connsiteY138" fmla="*/ 4338252 h 4349010"/>
              <a:gd name="connsiteX139" fmla="*/ 6357770 w 8606118"/>
              <a:gd name="connsiteY139" fmla="*/ 4316737 h 4349010"/>
              <a:gd name="connsiteX140" fmla="*/ 6433073 w 8606118"/>
              <a:gd name="connsiteY140" fmla="*/ 4295222 h 4349010"/>
              <a:gd name="connsiteX141" fmla="*/ 6508377 w 8606118"/>
              <a:gd name="connsiteY141" fmla="*/ 4230676 h 4349010"/>
              <a:gd name="connsiteX142" fmla="*/ 6529892 w 8606118"/>
              <a:gd name="connsiteY142" fmla="*/ 4198403 h 4349010"/>
              <a:gd name="connsiteX143" fmla="*/ 6562165 w 8606118"/>
              <a:gd name="connsiteY143" fmla="*/ 4176888 h 4349010"/>
              <a:gd name="connsiteX144" fmla="*/ 6594438 w 8606118"/>
              <a:gd name="connsiteY144" fmla="*/ 4047796 h 4349010"/>
              <a:gd name="connsiteX145" fmla="*/ 6583680 w 8606118"/>
              <a:gd name="connsiteY145" fmla="*/ 3994008 h 4349010"/>
              <a:gd name="connsiteX146" fmla="*/ 6551407 w 8606118"/>
              <a:gd name="connsiteY146" fmla="*/ 3983250 h 4349010"/>
              <a:gd name="connsiteX147" fmla="*/ 6529892 w 8606118"/>
              <a:gd name="connsiteY147" fmla="*/ 3950977 h 4349010"/>
              <a:gd name="connsiteX148" fmla="*/ 6508377 w 8606118"/>
              <a:gd name="connsiteY148" fmla="*/ 3886431 h 4349010"/>
              <a:gd name="connsiteX149" fmla="*/ 6497619 w 8606118"/>
              <a:gd name="connsiteY149" fmla="*/ 3854158 h 4349010"/>
              <a:gd name="connsiteX150" fmla="*/ 6486861 w 8606118"/>
              <a:gd name="connsiteY150" fmla="*/ 3821885 h 4349010"/>
              <a:gd name="connsiteX151" fmla="*/ 6422316 w 8606118"/>
              <a:gd name="connsiteY151" fmla="*/ 3735824 h 4349010"/>
              <a:gd name="connsiteX152" fmla="*/ 6400800 w 8606118"/>
              <a:gd name="connsiteY152" fmla="*/ 3477641 h 4349010"/>
              <a:gd name="connsiteX153" fmla="*/ 6379285 w 8606118"/>
              <a:gd name="connsiteY153" fmla="*/ 3380822 h 4349010"/>
              <a:gd name="connsiteX154" fmla="*/ 6347012 w 8606118"/>
              <a:gd name="connsiteY154" fmla="*/ 3348549 h 4349010"/>
              <a:gd name="connsiteX155" fmla="*/ 6336254 w 8606118"/>
              <a:gd name="connsiteY155" fmla="*/ 3316276 h 4349010"/>
              <a:gd name="connsiteX156" fmla="*/ 6486861 w 8606118"/>
              <a:gd name="connsiteY156" fmla="*/ 3273245 h 4349010"/>
              <a:gd name="connsiteX157" fmla="*/ 6626711 w 8606118"/>
              <a:gd name="connsiteY157" fmla="*/ 3230215 h 4349010"/>
              <a:gd name="connsiteX158" fmla="*/ 6669741 w 8606118"/>
              <a:gd name="connsiteY158" fmla="*/ 3165669 h 4349010"/>
              <a:gd name="connsiteX159" fmla="*/ 6702014 w 8606118"/>
              <a:gd name="connsiteY159" fmla="*/ 3144154 h 4349010"/>
              <a:gd name="connsiteX160" fmla="*/ 6723530 w 8606118"/>
              <a:gd name="connsiteY160" fmla="*/ 3122638 h 4349010"/>
              <a:gd name="connsiteX161" fmla="*/ 6755803 w 8606118"/>
              <a:gd name="connsiteY161" fmla="*/ 3111881 h 4349010"/>
              <a:gd name="connsiteX162" fmla="*/ 6809591 w 8606118"/>
              <a:gd name="connsiteY162" fmla="*/ 3079608 h 4349010"/>
              <a:gd name="connsiteX163" fmla="*/ 6884894 w 8606118"/>
              <a:gd name="connsiteY163" fmla="*/ 3047335 h 4349010"/>
              <a:gd name="connsiteX164" fmla="*/ 6960198 w 8606118"/>
              <a:gd name="connsiteY164" fmla="*/ 2993547 h 4349010"/>
              <a:gd name="connsiteX165" fmla="*/ 7003229 w 8606118"/>
              <a:gd name="connsiteY165" fmla="*/ 2961274 h 4349010"/>
              <a:gd name="connsiteX166" fmla="*/ 7078532 w 8606118"/>
              <a:gd name="connsiteY166" fmla="*/ 2929001 h 4349010"/>
              <a:gd name="connsiteX167" fmla="*/ 7110805 w 8606118"/>
              <a:gd name="connsiteY167" fmla="*/ 2907485 h 4349010"/>
              <a:gd name="connsiteX168" fmla="*/ 7121563 w 8606118"/>
              <a:gd name="connsiteY168" fmla="*/ 2875212 h 4349010"/>
              <a:gd name="connsiteX169" fmla="*/ 7132320 w 8606118"/>
              <a:gd name="connsiteY169" fmla="*/ 2649302 h 4349010"/>
              <a:gd name="connsiteX170" fmla="*/ 7153836 w 8606118"/>
              <a:gd name="connsiteY170" fmla="*/ 2627787 h 4349010"/>
              <a:gd name="connsiteX171" fmla="*/ 7218381 w 8606118"/>
              <a:gd name="connsiteY171" fmla="*/ 2584756 h 4349010"/>
              <a:gd name="connsiteX172" fmla="*/ 7282927 w 8606118"/>
              <a:gd name="connsiteY172" fmla="*/ 2563241 h 4349010"/>
              <a:gd name="connsiteX173" fmla="*/ 7368989 w 8606118"/>
              <a:gd name="connsiteY173" fmla="*/ 2541725 h 4349010"/>
              <a:gd name="connsiteX174" fmla="*/ 7412019 w 8606118"/>
              <a:gd name="connsiteY174" fmla="*/ 2530968 h 4349010"/>
              <a:gd name="connsiteX175" fmla="*/ 7465807 w 8606118"/>
              <a:gd name="connsiteY175" fmla="*/ 2520210 h 4349010"/>
              <a:gd name="connsiteX176" fmla="*/ 7498080 w 8606118"/>
              <a:gd name="connsiteY176" fmla="*/ 2509452 h 4349010"/>
              <a:gd name="connsiteX177" fmla="*/ 7573384 w 8606118"/>
              <a:gd name="connsiteY177" fmla="*/ 2498695 h 4349010"/>
              <a:gd name="connsiteX178" fmla="*/ 7605657 w 8606118"/>
              <a:gd name="connsiteY178" fmla="*/ 2477180 h 4349010"/>
              <a:gd name="connsiteX179" fmla="*/ 7637930 w 8606118"/>
              <a:gd name="connsiteY179" fmla="*/ 2466422 h 4349010"/>
              <a:gd name="connsiteX180" fmla="*/ 7691718 w 8606118"/>
              <a:gd name="connsiteY180" fmla="*/ 2401876 h 4349010"/>
              <a:gd name="connsiteX181" fmla="*/ 7799294 w 8606118"/>
              <a:gd name="connsiteY181" fmla="*/ 2369603 h 4349010"/>
              <a:gd name="connsiteX182" fmla="*/ 7831567 w 8606118"/>
              <a:gd name="connsiteY182" fmla="*/ 2348088 h 4349010"/>
              <a:gd name="connsiteX183" fmla="*/ 7896113 w 8606118"/>
              <a:gd name="connsiteY183" fmla="*/ 2326572 h 4349010"/>
              <a:gd name="connsiteX184" fmla="*/ 7928386 w 8606118"/>
              <a:gd name="connsiteY184" fmla="*/ 2315815 h 4349010"/>
              <a:gd name="connsiteX185" fmla="*/ 8014447 w 8606118"/>
              <a:gd name="connsiteY185" fmla="*/ 2305057 h 4349010"/>
              <a:gd name="connsiteX186" fmla="*/ 8046720 w 8606118"/>
              <a:gd name="connsiteY186" fmla="*/ 2294300 h 4349010"/>
              <a:gd name="connsiteX187" fmla="*/ 8122024 w 8606118"/>
              <a:gd name="connsiteY187" fmla="*/ 2251269 h 4349010"/>
              <a:gd name="connsiteX188" fmla="*/ 8132781 w 8606118"/>
              <a:gd name="connsiteY188" fmla="*/ 2218996 h 4349010"/>
              <a:gd name="connsiteX189" fmla="*/ 8165054 w 8606118"/>
              <a:gd name="connsiteY189" fmla="*/ 2154450 h 4349010"/>
              <a:gd name="connsiteX190" fmla="*/ 8175812 w 8606118"/>
              <a:gd name="connsiteY190" fmla="*/ 2089904 h 4349010"/>
              <a:gd name="connsiteX191" fmla="*/ 8240358 w 8606118"/>
              <a:gd name="connsiteY191" fmla="*/ 2068389 h 4349010"/>
              <a:gd name="connsiteX192" fmla="*/ 8272631 w 8606118"/>
              <a:gd name="connsiteY192" fmla="*/ 2057631 h 4349010"/>
              <a:gd name="connsiteX193" fmla="*/ 8304904 w 8606118"/>
              <a:gd name="connsiteY193" fmla="*/ 2046874 h 4349010"/>
              <a:gd name="connsiteX194" fmla="*/ 8326419 w 8606118"/>
              <a:gd name="connsiteY194" fmla="*/ 2025358 h 4349010"/>
              <a:gd name="connsiteX195" fmla="*/ 8283389 w 8606118"/>
              <a:gd name="connsiteY195" fmla="*/ 1960812 h 4349010"/>
              <a:gd name="connsiteX196" fmla="*/ 8272631 w 8606118"/>
              <a:gd name="connsiteY196" fmla="*/ 1917782 h 4349010"/>
              <a:gd name="connsiteX197" fmla="*/ 8315661 w 8606118"/>
              <a:gd name="connsiteY197" fmla="*/ 1810205 h 4349010"/>
              <a:gd name="connsiteX198" fmla="*/ 8401723 w 8606118"/>
              <a:gd name="connsiteY198" fmla="*/ 1788690 h 4349010"/>
              <a:gd name="connsiteX199" fmla="*/ 8487784 w 8606118"/>
              <a:gd name="connsiteY199" fmla="*/ 1799448 h 4349010"/>
              <a:gd name="connsiteX200" fmla="*/ 8520057 w 8606118"/>
              <a:gd name="connsiteY200" fmla="*/ 1874751 h 4349010"/>
              <a:gd name="connsiteX201" fmla="*/ 8552330 w 8606118"/>
              <a:gd name="connsiteY201" fmla="*/ 1863994 h 4349010"/>
              <a:gd name="connsiteX202" fmla="*/ 8563087 w 8606118"/>
              <a:gd name="connsiteY202" fmla="*/ 1831721 h 4349010"/>
              <a:gd name="connsiteX203" fmla="*/ 8584603 w 8606118"/>
              <a:gd name="connsiteY203" fmla="*/ 1810205 h 4349010"/>
              <a:gd name="connsiteX204" fmla="*/ 8606118 w 8606118"/>
              <a:gd name="connsiteY204" fmla="*/ 1777932 h 4349010"/>
              <a:gd name="connsiteX205" fmla="*/ 8595360 w 8606118"/>
              <a:gd name="connsiteY205" fmla="*/ 1724144 h 4349010"/>
              <a:gd name="connsiteX206" fmla="*/ 8573845 w 8606118"/>
              <a:gd name="connsiteY206" fmla="*/ 1691871 h 4349010"/>
              <a:gd name="connsiteX207" fmla="*/ 8563087 w 8606118"/>
              <a:gd name="connsiteY207" fmla="*/ 1659598 h 4349010"/>
              <a:gd name="connsiteX208" fmla="*/ 8584603 w 8606118"/>
              <a:gd name="connsiteY208" fmla="*/ 1638083 h 4349010"/>
              <a:gd name="connsiteX209" fmla="*/ 8573845 w 8606118"/>
              <a:gd name="connsiteY209" fmla="*/ 1595052 h 4349010"/>
              <a:gd name="connsiteX210" fmla="*/ 8541572 w 8606118"/>
              <a:gd name="connsiteY210" fmla="*/ 1541264 h 4349010"/>
              <a:gd name="connsiteX211" fmla="*/ 8520057 w 8606118"/>
              <a:gd name="connsiteY211" fmla="*/ 1476718 h 4349010"/>
              <a:gd name="connsiteX212" fmla="*/ 8509299 w 8606118"/>
              <a:gd name="connsiteY212" fmla="*/ 1444445 h 4349010"/>
              <a:gd name="connsiteX213" fmla="*/ 8477026 w 8606118"/>
              <a:gd name="connsiteY213" fmla="*/ 1422930 h 4349010"/>
              <a:gd name="connsiteX214" fmla="*/ 8498542 w 8606118"/>
              <a:gd name="connsiteY214" fmla="*/ 1326111 h 4349010"/>
              <a:gd name="connsiteX215" fmla="*/ 8380207 w 8606118"/>
              <a:gd name="connsiteY215" fmla="*/ 1304596 h 4349010"/>
              <a:gd name="connsiteX216" fmla="*/ 8369450 w 8606118"/>
              <a:gd name="connsiteY216" fmla="*/ 1272323 h 4349010"/>
              <a:gd name="connsiteX217" fmla="*/ 8283389 w 8606118"/>
              <a:gd name="connsiteY217" fmla="*/ 1240050 h 4349010"/>
              <a:gd name="connsiteX218" fmla="*/ 8251116 w 8606118"/>
              <a:gd name="connsiteY218" fmla="*/ 1229292 h 4349010"/>
              <a:gd name="connsiteX219" fmla="*/ 8175812 w 8606118"/>
              <a:gd name="connsiteY219" fmla="*/ 1207777 h 4349010"/>
              <a:gd name="connsiteX220" fmla="*/ 8111266 w 8606118"/>
              <a:gd name="connsiteY220" fmla="*/ 1175504 h 4349010"/>
              <a:gd name="connsiteX221" fmla="*/ 7992932 w 8606118"/>
              <a:gd name="connsiteY221" fmla="*/ 1153989 h 4349010"/>
              <a:gd name="connsiteX222" fmla="*/ 7992932 w 8606118"/>
              <a:gd name="connsiteY222" fmla="*/ 1089443 h 4349010"/>
              <a:gd name="connsiteX223" fmla="*/ 8025205 w 8606118"/>
              <a:gd name="connsiteY223" fmla="*/ 1078685 h 4349010"/>
              <a:gd name="connsiteX224" fmla="*/ 8003690 w 8606118"/>
              <a:gd name="connsiteY224" fmla="*/ 1035655 h 4349010"/>
              <a:gd name="connsiteX225" fmla="*/ 7885356 w 8606118"/>
              <a:gd name="connsiteY225" fmla="*/ 1003382 h 4349010"/>
              <a:gd name="connsiteX226" fmla="*/ 7842325 w 8606118"/>
              <a:gd name="connsiteY226" fmla="*/ 992624 h 4349010"/>
              <a:gd name="connsiteX227" fmla="*/ 7831567 w 8606118"/>
              <a:gd name="connsiteY227" fmla="*/ 960351 h 4349010"/>
              <a:gd name="connsiteX228" fmla="*/ 7810052 w 8606118"/>
              <a:gd name="connsiteY228" fmla="*/ 928078 h 4349010"/>
              <a:gd name="connsiteX229" fmla="*/ 7745506 w 8606118"/>
              <a:gd name="connsiteY229" fmla="*/ 938836 h 4349010"/>
              <a:gd name="connsiteX230" fmla="*/ 7713233 w 8606118"/>
              <a:gd name="connsiteY230" fmla="*/ 949594 h 4349010"/>
              <a:gd name="connsiteX231" fmla="*/ 7627172 w 8606118"/>
              <a:gd name="connsiteY231" fmla="*/ 938836 h 4349010"/>
              <a:gd name="connsiteX232" fmla="*/ 7562626 w 8606118"/>
              <a:gd name="connsiteY232" fmla="*/ 917321 h 4349010"/>
              <a:gd name="connsiteX233" fmla="*/ 7551869 w 8606118"/>
              <a:gd name="connsiteY233" fmla="*/ 863532 h 4349010"/>
              <a:gd name="connsiteX234" fmla="*/ 7541111 w 8606118"/>
              <a:gd name="connsiteY234" fmla="*/ 831260 h 4349010"/>
              <a:gd name="connsiteX235" fmla="*/ 7390504 w 8606118"/>
              <a:gd name="connsiteY235" fmla="*/ 820502 h 4349010"/>
              <a:gd name="connsiteX236" fmla="*/ 7358231 w 8606118"/>
              <a:gd name="connsiteY236" fmla="*/ 712925 h 4349010"/>
              <a:gd name="connsiteX237" fmla="*/ 7336716 w 8606118"/>
              <a:gd name="connsiteY237" fmla="*/ 680652 h 4349010"/>
              <a:gd name="connsiteX238" fmla="*/ 7325958 w 8606118"/>
              <a:gd name="connsiteY238" fmla="*/ 648380 h 4349010"/>
              <a:gd name="connsiteX239" fmla="*/ 7293685 w 8606118"/>
              <a:gd name="connsiteY239" fmla="*/ 637622 h 4349010"/>
              <a:gd name="connsiteX240" fmla="*/ 7218381 w 8606118"/>
              <a:gd name="connsiteY240" fmla="*/ 605349 h 4349010"/>
              <a:gd name="connsiteX241" fmla="*/ 7132320 w 8606118"/>
              <a:gd name="connsiteY241" fmla="*/ 594591 h 4349010"/>
              <a:gd name="connsiteX242" fmla="*/ 7110805 w 8606118"/>
              <a:gd name="connsiteY242" fmla="*/ 562318 h 4349010"/>
              <a:gd name="connsiteX243" fmla="*/ 7089290 w 8606118"/>
              <a:gd name="connsiteY243" fmla="*/ 497772 h 4349010"/>
              <a:gd name="connsiteX244" fmla="*/ 7003229 w 8606118"/>
              <a:gd name="connsiteY244" fmla="*/ 476257 h 4349010"/>
              <a:gd name="connsiteX245" fmla="*/ 6669741 w 8606118"/>
              <a:gd name="connsiteY245" fmla="*/ 487015 h 4349010"/>
              <a:gd name="connsiteX246" fmla="*/ 6626711 w 8606118"/>
              <a:gd name="connsiteY246" fmla="*/ 562318 h 4349010"/>
              <a:gd name="connsiteX247" fmla="*/ 6594438 w 8606118"/>
              <a:gd name="connsiteY247" fmla="*/ 519288 h 4349010"/>
              <a:gd name="connsiteX248" fmla="*/ 6572923 w 8606118"/>
              <a:gd name="connsiteY248" fmla="*/ 497772 h 4349010"/>
              <a:gd name="connsiteX249" fmla="*/ 6562165 w 8606118"/>
              <a:gd name="connsiteY249" fmla="*/ 465500 h 4349010"/>
              <a:gd name="connsiteX250" fmla="*/ 6486861 w 8606118"/>
              <a:gd name="connsiteY250" fmla="*/ 390196 h 4349010"/>
              <a:gd name="connsiteX251" fmla="*/ 6454589 w 8606118"/>
              <a:gd name="connsiteY251" fmla="*/ 379438 h 4349010"/>
              <a:gd name="connsiteX252" fmla="*/ 6433073 w 8606118"/>
              <a:gd name="connsiteY252" fmla="*/ 347165 h 4349010"/>
              <a:gd name="connsiteX253" fmla="*/ 6400800 w 8606118"/>
              <a:gd name="connsiteY253" fmla="*/ 282620 h 4349010"/>
              <a:gd name="connsiteX254" fmla="*/ 6347012 w 8606118"/>
              <a:gd name="connsiteY254" fmla="*/ 271862 h 4349010"/>
              <a:gd name="connsiteX255" fmla="*/ 6217920 w 8606118"/>
              <a:gd name="connsiteY255" fmla="*/ 239589 h 4349010"/>
              <a:gd name="connsiteX256" fmla="*/ 6121101 w 8606118"/>
              <a:gd name="connsiteY256" fmla="*/ 185801 h 4349010"/>
              <a:gd name="connsiteX257" fmla="*/ 6099586 w 8606118"/>
              <a:gd name="connsiteY257" fmla="*/ 164285 h 4349010"/>
              <a:gd name="connsiteX258" fmla="*/ 6121101 w 8606118"/>
              <a:gd name="connsiteY258" fmla="*/ 35194 h 4349010"/>
              <a:gd name="connsiteX259" fmla="*/ 6142617 w 8606118"/>
              <a:gd name="connsiteY259" fmla="*/ 13678 h 4349010"/>
              <a:gd name="connsiteX260" fmla="*/ 6045798 w 8606118"/>
              <a:gd name="connsiteY260" fmla="*/ 24436 h 4349010"/>
              <a:gd name="connsiteX261" fmla="*/ 6013525 w 8606118"/>
              <a:gd name="connsiteY261" fmla="*/ 35194 h 4349010"/>
              <a:gd name="connsiteX262" fmla="*/ 5948979 w 8606118"/>
              <a:gd name="connsiteY262" fmla="*/ 2920 h 4349010"/>
              <a:gd name="connsiteX263" fmla="*/ 5744584 w 8606118"/>
              <a:gd name="connsiteY263" fmla="*/ 45951 h 4349010"/>
              <a:gd name="connsiteX264" fmla="*/ 5787614 w 8606118"/>
              <a:gd name="connsiteY264" fmla="*/ 99740 h 4349010"/>
              <a:gd name="connsiteX265" fmla="*/ 5787614 w 8606118"/>
              <a:gd name="connsiteY265" fmla="*/ 175043 h 4349010"/>
              <a:gd name="connsiteX266" fmla="*/ 5755341 w 8606118"/>
              <a:gd name="connsiteY266" fmla="*/ 196558 h 4349010"/>
              <a:gd name="connsiteX267" fmla="*/ 5626250 w 8606118"/>
              <a:gd name="connsiteY267" fmla="*/ 175043 h 4349010"/>
              <a:gd name="connsiteX268" fmla="*/ 5593977 w 8606118"/>
              <a:gd name="connsiteY268" fmla="*/ 153528 h 4349010"/>
              <a:gd name="connsiteX269" fmla="*/ 5540189 w 8606118"/>
              <a:gd name="connsiteY269" fmla="*/ 110497 h 4349010"/>
              <a:gd name="connsiteX270" fmla="*/ 5507916 w 8606118"/>
              <a:gd name="connsiteY270" fmla="*/ 132012 h 4349010"/>
              <a:gd name="connsiteX271" fmla="*/ 5475643 w 8606118"/>
              <a:gd name="connsiteY271" fmla="*/ 196558 h 4349010"/>
              <a:gd name="connsiteX272" fmla="*/ 5486400 w 8606118"/>
              <a:gd name="connsiteY272" fmla="*/ 239589 h 4349010"/>
              <a:gd name="connsiteX273" fmla="*/ 5206701 w 8606118"/>
              <a:gd name="connsiteY273" fmla="*/ 325650 h 4349010"/>
              <a:gd name="connsiteX274" fmla="*/ 5109883 w 8606118"/>
              <a:gd name="connsiteY274" fmla="*/ 357923 h 4349010"/>
              <a:gd name="connsiteX275" fmla="*/ 5077610 w 8606118"/>
              <a:gd name="connsiteY275" fmla="*/ 368681 h 4349010"/>
              <a:gd name="connsiteX276" fmla="*/ 5045337 w 8606118"/>
              <a:gd name="connsiteY276" fmla="*/ 379438 h 4349010"/>
              <a:gd name="connsiteX277" fmla="*/ 4808669 w 8606118"/>
              <a:gd name="connsiteY277" fmla="*/ 368681 h 4349010"/>
              <a:gd name="connsiteX278" fmla="*/ 4776396 w 8606118"/>
              <a:gd name="connsiteY278" fmla="*/ 357923 h 4349010"/>
              <a:gd name="connsiteX279" fmla="*/ 4765638 w 8606118"/>
              <a:gd name="connsiteY279" fmla="*/ 314892 h 4349010"/>
              <a:gd name="connsiteX280" fmla="*/ 4722607 w 8606118"/>
              <a:gd name="connsiteY280" fmla="*/ 325650 h 4349010"/>
              <a:gd name="connsiteX281" fmla="*/ 4690334 w 8606118"/>
              <a:gd name="connsiteY281" fmla="*/ 400954 h 4349010"/>
              <a:gd name="connsiteX282" fmla="*/ 4604273 w 8606118"/>
              <a:gd name="connsiteY282" fmla="*/ 325650 h 4349010"/>
              <a:gd name="connsiteX283" fmla="*/ 4453666 w 8606118"/>
              <a:gd name="connsiteY283" fmla="*/ 304135 h 4349010"/>
              <a:gd name="connsiteX284" fmla="*/ 4313817 w 8606118"/>
              <a:gd name="connsiteY284" fmla="*/ 271862 h 4349010"/>
              <a:gd name="connsiteX285" fmla="*/ 4281544 w 8606118"/>
              <a:gd name="connsiteY285" fmla="*/ 261104 h 4349010"/>
              <a:gd name="connsiteX286" fmla="*/ 4195483 w 8606118"/>
              <a:gd name="connsiteY286" fmla="*/ 239589 h 4349010"/>
              <a:gd name="connsiteX287" fmla="*/ 4206240 w 8606118"/>
              <a:gd name="connsiteY287" fmla="*/ 175043 h 4349010"/>
              <a:gd name="connsiteX288" fmla="*/ 4238513 w 8606118"/>
              <a:gd name="connsiteY288" fmla="*/ 132012 h 4349010"/>
              <a:gd name="connsiteX289" fmla="*/ 4206240 w 8606118"/>
              <a:gd name="connsiteY289" fmla="*/ 142770 h 4349010"/>
              <a:gd name="connsiteX290" fmla="*/ 4120179 w 8606118"/>
              <a:gd name="connsiteY290" fmla="*/ 218074 h 4349010"/>
              <a:gd name="connsiteX291" fmla="*/ 4001845 w 8606118"/>
              <a:gd name="connsiteY291" fmla="*/ 228831 h 4349010"/>
              <a:gd name="connsiteX292" fmla="*/ 3980330 w 8606118"/>
              <a:gd name="connsiteY292" fmla="*/ 250347 h 4349010"/>
              <a:gd name="connsiteX293" fmla="*/ 3840480 w 8606118"/>
              <a:gd name="connsiteY293" fmla="*/ 271862 h 4349010"/>
              <a:gd name="connsiteX294" fmla="*/ 3743661 w 8606118"/>
              <a:gd name="connsiteY294" fmla="*/ 325650 h 4349010"/>
              <a:gd name="connsiteX295" fmla="*/ 3679116 w 8606118"/>
              <a:gd name="connsiteY295" fmla="*/ 357923 h 4349010"/>
              <a:gd name="connsiteX296" fmla="*/ 3657600 w 8606118"/>
              <a:gd name="connsiteY296" fmla="*/ 390196 h 4349010"/>
              <a:gd name="connsiteX297" fmla="*/ 3646843 w 8606118"/>
              <a:gd name="connsiteY297" fmla="*/ 433227 h 4349010"/>
              <a:gd name="connsiteX298" fmla="*/ 3636085 w 8606118"/>
              <a:gd name="connsiteY298" fmla="*/ 465500 h 4349010"/>
              <a:gd name="connsiteX299" fmla="*/ 3603812 w 8606118"/>
              <a:gd name="connsiteY299" fmla="*/ 605349 h 4349010"/>
              <a:gd name="connsiteX300" fmla="*/ 3571539 w 8606118"/>
              <a:gd name="connsiteY300" fmla="*/ 626864 h 4349010"/>
              <a:gd name="connsiteX301" fmla="*/ 3539266 w 8606118"/>
              <a:gd name="connsiteY301" fmla="*/ 616107 h 4349010"/>
              <a:gd name="connsiteX302" fmla="*/ 3496236 w 8606118"/>
              <a:gd name="connsiteY302" fmla="*/ 562318 h 4349010"/>
              <a:gd name="connsiteX303" fmla="*/ 3463963 w 8606118"/>
              <a:gd name="connsiteY303" fmla="*/ 551561 h 4349010"/>
              <a:gd name="connsiteX304" fmla="*/ 3420932 w 8606118"/>
              <a:gd name="connsiteY304" fmla="*/ 519288 h 4349010"/>
              <a:gd name="connsiteX305" fmla="*/ 3345629 w 8606118"/>
              <a:gd name="connsiteY305" fmla="*/ 497772 h 4349010"/>
              <a:gd name="connsiteX306" fmla="*/ 3227294 w 8606118"/>
              <a:gd name="connsiteY306" fmla="*/ 476257 h 4349010"/>
              <a:gd name="connsiteX307" fmla="*/ 3205779 w 8606118"/>
              <a:gd name="connsiteY307" fmla="*/ 508530 h 4349010"/>
              <a:gd name="connsiteX308" fmla="*/ 3141233 w 8606118"/>
              <a:gd name="connsiteY308" fmla="*/ 540803 h 4349010"/>
              <a:gd name="connsiteX309" fmla="*/ 3098203 w 8606118"/>
              <a:gd name="connsiteY309" fmla="*/ 573076 h 4349010"/>
              <a:gd name="connsiteX310" fmla="*/ 2947596 w 8606118"/>
              <a:gd name="connsiteY310" fmla="*/ 594591 h 4349010"/>
              <a:gd name="connsiteX311" fmla="*/ 2861534 w 8606118"/>
              <a:gd name="connsiteY311" fmla="*/ 637622 h 4349010"/>
              <a:gd name="connsiteX312" fmla="*/ 2829261 w 8606118"/>
              <a:gd name="connsiteY312" fmla="*/ 648380 h 4349010"/>
              <a:gd name="connsiteX313" fmla="*/ 2764716 w 8606118"/>
              <a:gd name="connsiteY313" fmla="*/ 626864 h 4349010"/>
              <a:gd name="connsiteX314" fmla="*/ 2517290 w 8606118"/>
              <a:gd name="connsiteY314" fmla="*/ 605349 h 4349010"/>
              <a:gd name="connsiteX315" fmla="*/ 2474259 w 8606118"/>
              <a:gd name="connsiteY315" fmla="*/ 594591 h 4349010"/>
              <a:gd name="connsiteX316" fmla="*/ 2441986 w 8606118"/>
              <a:gd name="connsiteY316" fmla="*/ 583834 h 4349010"/>
              <a:gd name="connsiteX317" fmla="*/ 2355925 w 8606118"/>
              <a:gd name="connsiteY317" fmla="*/ 573076 h 4349010"/>
              <a:gd name="connsiteX318" fmla="*/ 2280621 w 8606118"/>
              <a:gd name="connsiteY318" fmla="*/ 551561 h 4349010"/>
              <a:gd name="connsiteX319" fmla="*/ 2226833 w 8606118"/>
              <a:gd name="connsiteY319" fmla="*/ 562318 h 4349010"/>
              <a:gd name="connsiteX320" fmla="*/ 2205318 w 8606118"/>
              <a:gd name="connsiteY320" fmla="*/ 583834 h 4349010"/>
              <a:gd name="connsiteX321" fmla="*/ 2173045 w 8606118"/>
              <a:gd name="connsiteY321" fmla="*/ 594591 h 4349010"/>
              <a:gd name="connsiteX322" fmla="*/ 2130014 w 8606118"/>
              <a:gd name="connsiteY322" fmla="*/ 583834 h 4349010"/>
              <a:gd name="connsiteX323" fmla="*/ 2119257 w 8606118"/>
              <a:gd name="connsiteY323" fmla="*/ 551561 h 4349010"/>
              <a:gd name="connsiteX324" fmla="*/ 2097741 w 8606118"/>
              <a:gd name="connsiteY324" fmla="*/ 530045 h 4349010"/>
              <a:gd name="connsiteX325" fmla="*/ 2076226 w 8606118"/>
              <a:gd name="connsiteY325" fmla="*/ 551561 h 4349010"/>
              <a:gd name="connsiteX326" fmla="*/ 2043953 w 8606118"/>
              <a:gd name="connsiteY326" fmla="*/ 616107 h 4349010"/>
              <a:gd name="connsiteX327" fmla="*/ 1839558 w 8606118"/>
              <a:gd name="connsiteY327" fmla="*/ 626864 h 4349010"/>
              <a:gd name="connsiteX328" fmla="*/ 1764254 w 8606118"/>
              <a:gd name="connsiteY328" fmla="*/ 637622 h 4349010"/>
              <a:gd name="connsiteX329" fmla="*/ 1721224 w 8606118"/>
              <a:gd name="connsiteY329" fmla="*/ 648380 h 4349010"/>
              <a:gd name="connsiteX330" fmla="*/ 1796527 w 8606118"/>
              <a:gd name="connsiteY330" fmla="*/ 712925 h 4349010"/>
              <a:gd name="connsiteX331" fmla="*/ 1828800 w 8606118"/>
              <a:gd name="connsiteY331" fmla="*/ 723683 h 4349010"/>
              <a:gd name="connsiteX332" fmla="*/ 1850316 w 8606118"/>
              <a:gd name="connsiteY332" fmla="*/ 745198 h 4349010"/>
              <a:gd name="connsiteX333" fmla="*/ 1979407 w 8606118"/>
              <a:gd name="connsiteY333" fmla="*/ 766714 h 4349010"/>
              <a:gd name="connsiteX334" fmla="*/ 1871831 w 8606118"/>
              <a:gd name="connsiteY334" fmla="*/ 820502 h 4349010"/>
              <a:gd name="connsiteX335" fmla="*/ 1527586 w 8606118"/>
              <a:gd name="connsiteY335" fmla="*/ 809744 h 4349010"/>
              <a:gd name="connsiteX336" fmla="*/ 1484556 w 8606118"/>
              <a:gd name="connsiteY336" fmla="*/ 798987 h 4349010"/>
              <a:gd name="connsiteX337" fmla="*/ 1420010 w 8606118"/>
              <a:gd name="connsiteY337" fmla="*/ 766714 h 4349010"/>
              <a:gd name="connsiteX338" fmla="*/ 1366221 w 8606118"/>
              <a:gd name="connsiteY338" fmla="*/ 734441 h 4349010"/>
              <a:gd name="connsiteX339" fmla="*/ 1333949 w 8606118"/>
              <a:gd name="connsiteY339" fmla="*/ 712925 h 4349010"/>
              <a:gd name="connsiteX340" fmla="*/ 1258645 w 8606118"/>
              <a:gd name="connsiteY340" fmla="*/ 691410 h 4349010"/>
              <a:gd name="connsiteX341" fmla="*/ 1226372 w 8606118"/>
              <a:gd name="connsiteY341" fmla="*/ 669895 h 4349010"/>
              <a:gd name="connsiteX342" fmla="*/ 1183341 w 8606118"/>
              <a:gd name="connsiteY342" fmla="*/ 659137 h 4349010"/>
              <a:gd name="connsiteX343" fmla="*/ 989704 w 8606118"/>
              <a:gd name="connsiteY343" fmla="*/ 637622 h 4349010"/>
              <a:gd name="connsiteX344" fmla="*/ 860612 w 8606118"/>
              <a:gd name="connsiteY344" fmla="*/ 626864 h 4349010"/>
              <a:gd name="connsiteX345" fmla="*/ 699247 w 8606118"/>
              <a:gd name="connsiteY345" fmla="*/ 519288 h 4349010"/>
              <a:gd name="connsiteX346" fmla="*/ 645459 w 8606118"/>
              <a:gd name="connsiteY346" fmla="*/ 637622 h 4349010"/>
              <a:gd name="connsiteX347" fmla="*/ 537883 w 8606118"/>
              <a:gd name="connsiteY347" fmla="*/ 669895 h 4349010"/>
              <a:gd name="connsiteX348" fmla="*/ 505610 w 8606118"/>
              <a:gd name="connsiteY348" fmla="*/ 691410 h 4349010"/>
              <a:gd name="connsiteX349" fmla="*/ 473337 w 8606118"/>
              <a:gd name="connsiteY349" fmla="*/ 702168 h 4349010"/>
              <a:gd name="connsiteX350" fmla="*/ 462579 w 8606118"/>
              <a:gd name="connsiteY350" fmla="*/ 734441 h 4349010"/>
              <a:gd name="connsiteX351" fmla="*/ 430306 w 8606118"/>
              <a:gd name="connsiteY351" fmla="*/ 755956 h 4349010"/>
              <a:gd name="connsiteX352" fmla="*/ 376518 w 8606118"/>
              <a:gd name="connsiteY352" fmla="*/ 809744 h 4349010"/>
              <a:gd name="connsiteX353" fmla="*/ 333487 w 8606118"/>
              <a:gd name="connsiteY353" fmla="*/ 852775 h 4349010"/>
              <a:gd name="connsiteX354" fmla="*/ 311972 w 8606118"/>
              <a:gd name="connsiteY354" fmla="*/ 885048 h 4349010"/>
              <a:gd name="connsiteX355" fmla="*/ 279699 w 8606118"/>
              <a:gd name="connsiteY355" fmla="*/ 906563 h 4349010"/>
              <a:gd name="connsiteX356" fmla="*/ 301214 w 8606118"/>
              <a:gd name="connsiteY356" fmla="*/ 971109 h 4349010"/>
              <a:gd name="connsiteX357" fmla="*/ 268941 w 8606118"/>
              <a:gd name="connsiteY357" fmla="*/ 1100201 h 4349010"/>
              <a:gd name="connsiteX358" fmla="*/ 247426 w 8606118"/>
              <a:gd name="connsiteY358" fmla="*/ 1132474 h 4349010"/>
              <a:gd name="connsiteX359" fmla="*/ 258184 w 8606118"/>
              <a:gd name="connsiteY359" fmla="*/ 1164747 h 4349010"/>
              <a:gd name="connsiteX360" fmla="*/ 279699 w 8606118"/>
              <a:gd name="connsiteY360" fmla="*/ 1197020 h 4349010"/>
              <a:gd name="connsiteX361" fmla="*/ 268941 w 8606118"/>
              <a:gd name="connsiteY361" fmla="*/ 1250808 h 4349010"/>
              <a:gd name="connsiteX362" fmla="*/ 215153 w 8606118"/>
              <a:gd name="connsiteY362" fmla="*/ 1304596 h 4349010"/>
              <a:gd name="connsiteX363" fmla="*/ 193638 w 8606118"/>
              <a:gd name="connsiteY363" fmla="*/ 1336869 h 4349010"/>
              <a:gd name="connsiteX364" fmla="*/ 182880 w 8606118"/>
              <a:gd name="connsiteY364" fmla="*/ 1369142 h 4349010"/>
              <a:gd name="connsiteX365" fmla="*/ 161365 w 8606118"/>
              <a:gd name="connsiteY365" fmla="*/ 1390657 h 434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606118" h="4349010">
                <a:moveTo>
                  <a:pt x="322730" y="1186262"/>
                </a:moveTo>
                <a:cubicBezTo>
                  <a:pt x="213645" y="1222624"/>
                  <a:pt x="254216" y="1199665"/>
                  <a:pt x="193638" y="1240050"/>
                </a:cubicBezTo>
                <a:cubicBezTo>
                  <a:pt x="190052" y="1250808"/>
                  <a:pt x="181628" y="1261053"/>
                  <a:pt x="182880" y="1272323"/>
                </a:cubicBezTo>
                <a:cubicBezTo>
                  <a:pt x="185385" y="1294864"/>
                  <a:pt x="204396" y="1336869"/>
                  <a:pt x="204396" y="1336869"/>
                </a:cubicBezTo>
                <a:cubicBezTo>
                  <a:pt x="200841" y="1358199"/>
                  <a:pt x="189170" y="1448915"/>
                  <a:pt x="172123" y="1465961"/>
                </a:cubicBezTo>
                <a:lnTo>
                  <a:pt x="150607" y="1487476"/>
                </a:lnTo>
                <a:cubicBezTo>
                  <a:pt x="123925" y="1567527"/>
                  <a:pt x="164881" y="1460688"/>
                  <a:pt x="96819" y="1562780"/>
                </a:cubicBezTo>
                <a:cubicBezTo>
                  <a:pt x="30601" y="1662105"/>
                  <a:pt x="115101" y="1539927"/>
                  <a:pt x="53789" y="1616568"/>
                </a:cubicBezTo>
                <a:cubicBezTo>
                  <a:pt x="45712" y="1626664"/>
                  <a:pt x="41415" y="1639699"/>
                  <a:pt x="32273" y="1648841"/>
                </a:cubicBezTo>
                <a:cubicBezTo>
                  <a:pt x="23131" y="1657983"/>
                  <a:pt x="10758" y="1663184"/>
                  <a:pt x="0" y="1670356"/>
                </a:cubicBezTo>
                <a:cubicBezTo>
                  <a:pt x="3586" y="1702629"/>
                  <a:pt x="5420" y="1735145"/>
                  <a:pt x="10758" y="1767175"/>
                </a:cubicBezTo>
                <a:cubicBezTo>
                  <a:pt x="12622" y="1778360"/>
                  <a:pt x="13498" y="1791430"/>
                  <a:pt x="21516" y="1799448"/>
                </a:cubicBezTo>
                <a:cubicBezTo>
                  <a:pt x="58505" y="1836437"/>
                  <a:pt x="77752" y="1839708"/>
                  <a:pt x="118334" y="1853236"/>
                </a:cubicBezTo>
                <a:cubicBezTo>
                  <a:pt x="125506" y="1860408"/>
                  <a:pt x="131736" y="1868666"/>
                  <a:pt x="139850" y="1874751"/>
                </a:cubicBezTo>
                <a:cubicBezTo>
                  <a:pt x="160537" y="1890266"/>
                  <a:pt x="204396" y="1917782"/>
                  <a:pt x="204396" y="1917782"/>
                </a:cubicBezTo>
                <a:cubicBezTo>
                  <a:pt x="197224" y="1928540"/>
                  <a:pt x="182880" y="1937126"/>
                  <a:pt x="182880" y="1950055"/>
                </a:cubicBezTo>
                <a:cubicBezTo>
                  <a:pt x="182880" y="1960198"/>
                  <a:pt x="196476" y="1965234"/>
                  <a:pt x="204396" y="1971570"/>
                </a:cubicBezTo>
                <a:cubicBezTo>
                  <a:pt x="238165" y="1998584"/>
                  <a:pt x="236483" y="1993038"/>
                  <a:pt x="279699" y="2003843"/>
                </a:cubicBezTo>
                <a:cubicBezTo>
                  <a:pt x="290457" y="2011015"/>
                  <a:pt x="303895" y="2015262"/>
                  <a:pt x="311972" y="2025358"/>
                </a:cubicBezTo>
                <a:cubicBezTo>
                  <a:pt x="319056" y="2034213"/>
                  <a:pt x="316896" y="2047907"/>
                  <a:pt x="322730" y="2057631"/>
                </a:cubicBezTo>
                <a:cubicBezTo>
                  <a:pt x="327948" y="2066328"/>
                  <a:pt x="337073" y="2071975"/>
                  <a:pt x="344245" y="2079147"/>
                </a:cubicBezTo>
                <a:cubicBezTo>
                  <a:pt x="351417" y="2100662"/>
                  <a:pt x="363503" y="2121126"/>
                  <a:pt x="365760" y="2143692"/>
                </a:cubicBezTo>
                <a:cubicBezTo>
                  <a:pt x="369346" y="2179551"/>
                  <a:pt x="368415" y="2216154"/>
                  <a:pt x="376518" y="2251269"/>
                </a:cubicBezTo>
                <a:cubicBezTo>
                  <a:pt x="381888" y="2274539"/>
                  <a:pt x="405969" y="2288083"/>
                  <a:pt x="419549" y="2305057"/>
                </a:cubicBezTo>
                <a:cubicBezTo>
                  <a:pt x="427626" y="2315153"/>
                  <a:pt x="433892" y="2326572"/>
                  <a:pt x="441064" y="2337330"/>
                </a:cubicBezTo>
                <a:cubicBezTo>
                  <a:pt x="444650" y="2355259"/>
                  <a:pt x="438892" y="2378189"/>
                  <a:pt x="451821" y="2391118"/>
                </a:cubicBezTo>
                <a:cubicBezTo>
                  <a:pt x="467858" y="2407155"/>
                  <a:pt x="516367" y="2412634"/>
                  <a:pt x="516367" y="2412634"/>
                </a:cubicBezTo>
                <a:cubicBezTo>
                  <a:pt x="558393" y="2454658"/>
                  <a:pt x="514296" y="2416977"/>
                  <a:pt x="570156" y="2444907"/>
                </a:cubicBezTo>
                <a:cubicBezTo>
                  <a:pt x="581720" y="2450689"/>
                  <a:pt x="590614" y="2461171"/>
                  <a:pt x="602429" y="2466422"/>
                </a:cubicBezTo>
                <a:cubicBezTo>
                  <a:pt x="623153" y="2475633"/>
                  <a:pt x="666974" y="2487937"/>
                  <a:pt x="666974" y="2487937"/>
                </a:cubicBezTo>
                <a:cubicBezTo>
                  <a:pt x="674146" y="2495109"/>
                  <a:pt x="680376" y="2503367"/>
                  <a:pt x="688490" y="2509452"/>
                </a:cubicBezTo>
                <a:cubicBezTo>
                  <a:pt x="709177" y="2524967"/>
                  <a:pt x="753036" y="2552483"/>
                  <a:pt x="753036" y="2552483"/>
                </a:cubicBezTo>
                <a:cubicBezTo>
                  <a:pt x="768912" y="2576297"/>
                  <a:pt x="781974" y="2600462"/>
                  <a:pt x="806824" y="2617029"/>
                </a:cubicBezTo>
                <a:cubicBezTo>
                  <a:pt x="816259" y="2623319"/>
                  <a:pt x="828955" y="2622716"/>
                  <a:pt x="839097" y="2627787"/>
                </a:cubicBezTo>
                <a:cubicBezTo>
                  <a:pt x="850661" y="2633569"/>
                  <a:pt x="860612" y="2642130"/>
                  <a:pt x="871370" y="2649302"/>
                </a:cubicBezTo>
                <a:cubicBezTo>
                  <a:pt x="1015806" y="2642737"/>
                  <a:pt x="1087977" y="2643741"/>
                  <a:pt x="1215614" y="2627787"/>
                </a:cubicBezTo>
                <a:cubicBezTo>
                  <a:pt x="1237652" y="2625032"/>
                  <a:pt x="1287381" y="2618797"/>
                  <a:pt x="1312433" y="2606271"/>
                </a:cubicBezTo>
                <a:cubicBezTo>
                  <a:pt x="1323997" y="2600489"/>
                  <a:pt x="1332891" y="2590007"/>
                  <a:pt x="1344706" y="2584756"/>
                </a:cubicBezTo>
                <a:cubicBezTo>
                  <a:pt x="1365430" y="2575545"/>
                  <a:pt x="1409252" y="2563241"/>
                  <a:pt x="1409252" y="2563241"/>
                </a:cubicBezTo>
                <a:cubicBezTo>
                  <a:pt x="1416424" y="2556069"/>
                  <a:pt x="1421695" y="2546261"/>
                  <a:pt x="1430767" y="2541725"/>
                </a:cubicBezTo>
                <a:cubicBezTo>
                  <a:pt x="1443991" y="2535113"/>
                  <a:pt x="1459300" y="2533868"/>
                  <a:pt x="1473798" y="2530968"/>
                </a:cubicBezTo>
                <a:cubicBezTo>
                  <a:pt x="1568455" y="2512037"/>
                  <a:pt x="1507812" y="2530388"/>
                  <a:pt x="1570617" y="2509452"/>
                </a:cubicBezTo>
                <a:cubicBezTo>
                  <a:pt x="1581375" y="2513038"/>
                  <a:pt x="1592748" y="2515139"/>
                  <a:pt x="1602890" y="2520210"/>
                </a:cubicBezTo>
                <a:cubicBezTo>
                  <a:pt x="1614454" y="2525992"/>
                  <a:pt x="1622410" y="2539599"/>
                  <a:pt x="1635163" y="2541725"/>
                </a:cubicBezTo>
                <a:cubicBezTo>
                  <a:pt x="1646348" y="2543589"/>
                  <a:pt x="1656367" y="2533428"/>
                  <a:pt x="1667436" y="2530968"/>
                </a:cubicBezTo>
                <a:cubicBezTo>
                  <a:pt x="1688728" y="2526236"/>
                  <a:pt x="1710466" y="2523796"/>
                  <a:pt x="1731981" y="2520210"/>
                </a:cubicBezTo>
                <a:cubicBezTo>
                  <a:pt x="1775351" y="2433475"/>
                  <a:pt x="1731205" y="2510424"/>
                  <a:pt x="1775012" y="2455664"/>
                </a:cubicBezTo>
                <a:cubicBezTo>
                  <a:pt x="1783089" y="2445568"/>
                  <a:pt x="1783906" y="2426196"/>
                  <a:pt x="1796527" y="2423391"/>
                </a:cubicBezTo>
                <a:cubicBezTo>
                  <a:pt x="1852644" y="2410921"/>
                  <a:pt x="1911276" y="2416220"/>
                  <a:pt x="1968650" y="2412634"/>
                </a:cubicBezTo>
                <a:cubicBezTo>
                  <a:pt x="1993962" y="2404196"/>
                  <a:pt x="2007884" y="2392384"/>
                  <a:pt x="2033196" y="2412634"/>
                </a:cubicBezTo>
                <a:cubicBezTo>
                  <a:pt x="2043292" y="2420711"/>
                  <a:pt x="2044981" y="2436393"/>
                  <a:pt x="2054711" y="2444907"/>
                </a:cubicBezTo>
                <a:cubicBezTo>
                  <a:pt x="2074171" y="2461935"/>
                  <a:pt x="2119257" y="2487937"/>
                  <a:pt x="2119257" y="2487937"/>
                </a:cubicBezTo>
                <a:cubicBezTo>
                  <a:pt x="2239671" y="2478675"/>
                  <a:pt x="2293979" y="2515394"/>
                  <a:pt x="2237591" y="2444907"/>
                </a:cubicBezTo>
                <a:cubicBezTo>
                  <a:pt x="2231255" y="2436987"/>
                  <a:pt x="2223248" y="2430563"/>
                  <a:pt x="2216076" y="2423391"/>
                </a:cubicBezTo>
                <a:cubicBezTo>
                  <a:pt x="2226834" y="2419805"/>
                  <a:pt x="2237056" y="2411607"/>
                  <a:pt x="2248349" y="2412634"/>
                </a:cubicBezTo>
                <a:cubicBezTo>
                  <a:pt x="2277797" y="2415311"/>
                  <a:pt x="2304962" y="2431472"/>
                  <a:pt x="2334410" y="2434149"/>
                </a:cubicBezTo>
                <a:lnTo>
                  <a:pt x="2452744" y="2444907"/>
                </a:lnTo>
                <a:cubicBezTo>
                  <a:pt x="2344841" y="2471881"/>
                  <a:pt x="2418207" y="2448983"/>
                  <a:pt x="2592593" y="2466422"/>
                </a:cubicBezTo>
                <a:cubicBezTo>
                  <a:pt x="2614645" y="2468627"/>
                  <a:pt x="2641069" y="2485303"/>
                  <a:pt x="2657139" y="2498695"/>
                </a:cubicBezTo>
                <a:cubicBezTo>
                  <a:pt x="2668826" y="2508434"/>
                  <a:pt x="2677032" y="2522125"/>
                  <a:pt x="2689412" y="2530968"/>
                </a:cubicBezTo>
                <a:cubicBezTo>
                  <a:pt x="2702462" y="2540289"/>
                  <a:pt x="2718519" y="2544527"/>
                  <a:pt x="2732443" y="2552483"/>
                </a:cubicBezTo>
                <a:cubicBezTo>
                  <a:pt x="2743669" y="2558898"/>
                  <a:pt x="2753958" y="2566826"/>
                  <a:pt x="2764716" y="2573998"/>
                </a:cubicBezTo>
                <a:cubicBezTo>
                  <a:pt x="2771888" y="2595513"/>
                  <a:pt x="2781783" y="2616305"/>
                  <a:pt x="2786231" y="2638544"/>
                </a:cubicBezTo>
                <a:cubicBezTo>
                  <a:pt x="2789817" y="2656473"/>
                  <a:pt x="2793718" y="2674342"/>
                  <a:pt x="2796989" y="2692332"/>
                </a:cubicBezTo>
                <a:cubicBezTo>
                  <a:pt x="2800891" y="2713792"/>
                  <a:pt x="2800849" y="2736185"/>
                  <a:pt x="2807746" y="2756878"/>
                </a:cubicBezTo>
                <a:cubicBezTo>
                  <a:pt x="2811834" y="2769144"/>
                  <a:pt x="2822089" y="2778393"/>
                  <a:pt x="2829261" y="2789151"/>
                </a:cubicBezTo>
                <a:cubicBezTo>
                  <a:pt x="2851650" y="2878706"/>
                  <a:pt x="2824389" y="2790164"/>
                  <a:pt x="2861534" y="2864455"/>
                </a:cubicBezTo>
                <a:cubicBezTo>
                  <a:pt x="2866605" y="2874597"/>
                  <a:pt x="2867221" y="2886586"/>
                  <a:pt x="2872292" y="2896728"/>
                </a:cubicBezTo>
                <a:cubicBezTo>
                  <a:pt x="2885864" y="2923872"/>
                  <a:pt x="2895309" y="2930503"/>
                  <a:pt x="2915323" y="2950516"/>
                </a:cubicBezTo>
                <a:cubicBezTo>
                  <a:pt x="2918909" y="2961274"/>
                  <a:pt x="2926080" y="2971449"/>
                  <a:pt x="2926080" y="2982789"/>
                </a:cubicBezTo>
                <a:cubicBezTo>
                  <a:pt x="2926080" y="3040765"/>
                  <a:pt x="2919786" y="3040640"/>
                  <a:pt x="2893807" y="3079608"/>
                </a:cubicBezTo>
                <a:cubicBezTo>
                  <a:pt x="2889748" y="3091787"/>
                  <a:pt x="2882209" y="3130443"/>
                  <a:pt x="2861534" y="3133396"/>
                </a:cubicBezTo>
                <a:cubicBezTo>
                  <a:pt x="2843433" y="3135982"/>
                  <a:pt x="2825675" y="3126224"/>
                  <a:pt x="2807746" y="3122638"/>
                </a:cubicBezTo>
                <a:cubicBezTo>
                  <a:pt x="2811332" y="3140568"/>
                  <a:pt x="2812084" y="3159306"/>
                  <a:pt x="2818504" y="3176427"/>
                </a:cubicBezTo>
                <a:cubicBezTo>
                  <a:pt x="2823044" y="3188533"/>
                  <a:pt x="2835479" y="3196594"/>
                  <a:pt x="2840019" y="3208700"/>
                </a:cubicBezTo>
                <a:cubicBezTo>
                  <a:pt x="2846439" y="3225820"/>
                  <a:pt x="2847191" y="3244559"/>
                  <a:pt x="2850777" y="3262488"/>
                </a:cubicBezTo>
                <a:cubicBezTo>
                  <a:pt x="2883050" y="3258902"/>
                  <a:pt x="2916094" y="3259606"/>
                  <a:pt x="2947596" y="3251730"/>
                </a:cubicBezTo>
                <a:cubicBezTo>
                  <a:pt x="2960139" y="3248594"/>
                  <a:pt x="2968305" y="3235997"/>
                  <a:pt x="2979869" y="3230215"/>
                </a:cubicBezTo>
                <a:cubicBezTo>
                  <a:pt x="2990011" y="3225144"/>
                  <a:pt x="3001384" y="3223043"/>
                  <a:pt x="3012141" y="3219457"/>
                </a:cubicBezTo>
                <a:cubicBezTo>
                  <a:pt x="3096111" y="3247448"/>
                  <a:pt x="2974586" y="3201593"/>
                  <a:pt x="3098203" y="3284003"/>
                </a:cubicBezTo>
                <a:cubicBezTo>
                  <a:pt x="3138915" y="3311144"/>
                  <a:pt x="3121334" y="3296376"/>
                  <a:pt x="3151991" y="3327034"/>
                </a:cubicBezTo>
                <a:cubicBezTo>
                  <a:pt x="3166334" y="3323448"/>
                  <a:pt x="3183476" y="3325512"/>
                  <a:pt x="3195021" y="3316276"/>
                </a:cubicBezTo>
                <a:cubicBezTo>
                  <a:pt x="3203876" y="3309192"/>
                  <a:pt x="3198695" y="3292858"/>
                  <a:pt x="3205779" y="3284003"/>
                </a:cubicBezTo>
                <a:cubicBezTo>
                  <a:pt x="3213856" y="3273907"/>
                  <a:pt x="3227294" y="3269660"/>
                  <a:pt x="3238052" y="3262488"/>
                </a:cubicBezTo>
                <a:cubicBezTo>
                  <a:pt x="3252396" y="3266074"/>
                  <a:pt x="3266298" y="3273245"/>
                  <a:pt x="3281083" y="3273245"/>
                </a:cubicBezTo>
                <a:cubicBezTo>
                  <a:pt x="3302895" y="3273245"/>
                  <a:pt x="3328597" y="3276114"/>
                  <a:pt x="3345629" y="3262488"/>
                </a:cubicBezTo>
                <a:cubicBezTo>
                  <a:pt x="3354484" y="3255404"/>
                  <a:pt x="3339338" y="3240638"/>
                  <a:pt x="3334871" y="3230215"/>
                </a:cubicBezTo>
                <a:cubicBezTo>
                  <a:pt x="3294991" y="3137162"/>
                  <a:pt x="3327827" y="3230597"/>
                  <a:pt x="3302598" y="3154911"/>
                </a:cubicBezTo>
                <a:cubicBezTo>
                  <a:pt x="3306184" y="3126224"/>
                  <a:pt x="3301614" y="3095268"/>
                  <a:pt x="3313356" y="3068850"/>
                </a:cubicBezTo>
                <a:cubicBezTo>
                  <a:pt x="3317961" y="3058488"/>
                  <a:pt x="3334336" y="3057065"/>
                  <a:pt x="3345629" y="3058092"/>
                </a:cubicBezTo>
                <a:cubicBezTo>
                  <a:pt x="3375077" y="3060769"/>
                  <a:pt x="3402522" y="3074747"/>
                  <a:pt x="3431690" y="3079608"/>
                </a:cubicBezTo>
                <a:cubicBezTo>
                  <a:pt x="3581356" y="3104551"/>
                  <a:pt x="3395522" y="3074784"/>
                  <a:pt x="3593054" y="3101123"/>
                </a:cubicBezTo>
                <a:cubicBezTo>
                  <a:pt x="3614675" y="3104006"/>
                  <a:pt x="3636211" y="3107603"/>
                  <a:pt x="3657600" y="3111881"/>
                </a:cubicBezTo>
                <a:cubicBezTo>
                  <a:pt x="3707945" y="3121950"/>
                  <a:pt x="3808207" y="3144154"/>
                  <a:pt x="3808207" y="3144154"/>
                </a:cubicBezTo>
                <a:cubicBezTo>
                  <a:pt x="3697410" y="3310352"/>
                  <a:pt x="3805507" y="3132526"/>
                  <a:pt x="3754419" y="3251730"/>
                </a:cubicBezTo>
                <a:cubicBezTo>
                  <a:pt x="3749326" y="3263614"/>
                  <a:pt x="3738155" y="3272188"/>
                  <a:pt x="3732904" y="3284003"/>
                </a:cubicBezTo>
                <a:cubicBezTo>
                  <a:pt x="3723693" y="3304727"/>
                  <a:pt x="3711389" y="3348549"/>
                  <a:pt x="3711389" y="3348549"/>
                </a:cubicBezTo>
                <a:cubicBezTo>
                  <a:pt x="3725732" y="3355721"/>
                  <a:pt x="3738544" y="3367796"/>
                  <a:pt x="3754419" y="3370064"/>
                </a:cubicBezTo>
                <a:cubicBezTo>
                  <a:pt x="3765645" y="3371668"/>
                  <a:pt x="3775789" y="3362422"/>
                  <a:pt x="3786692" y="3359307"/>
                </a:cubicBezTo>
                <a:cubicBezTo>
                  <a:pt x="3800908" y="3355245"/>
                  <a:pt x="3814969" y="3349501"/>
                  <a:pt x="3829723" y="3348549"/>
                </a:cubicBezTo>
                <a:cubicBezTo>
                  <a:pt x="3926407" y="3342311"/>
                  <a:pt x="4023360" y="3341377"/>
                  <a:pt x="4120179" y="3337791"/>
                </a:cubicBezTo>
                <a:cubicBezTo>
                  <a:pt x="4129518" y="3281760"/>
                  <a:pt x="4120939" y="3278787"/>
                  <a:pt x="4152452" y="3240972"/>
                </a:cubicBezTo>
                <a:cubicBezTo>
                  <a:pt x="4162191" y="3229285"/>
                  <a:pt x="4171118" y="3215504"/>
                  <a:pt x="4184725" y="3208700"/>
                </a:cubicBezTo>
                <a:cubicBezTo>
                  <a:pt x="4201079" y="3200523"/>
                  <a:pt x="4220584" y="3201528"/>
                  <a:pt x="4238513" y="3197942"/>
                </a:cubicBezTo>
                <a:cubicBezTo>
                  <a:pt x="4257706" y="3121171"/>
                  <a:pt x="4255928" y="3068336"/>
                  <a:pt x="4421393" y="3165669"/>
                </a:cubicBezTo>
                <a:cubicBezTo>
                  <a:pt x="4449381" y="3182133"/>
                  <a:pt x="4424275" y="3230986"/>
                  <a:pt x="4432151" y="3262488"/>
                </a:cubicBezTo>
                <a:cubicBezTo>
                  <a:pt x="4435287" y="3275031"/>
                  <a:pt x="4444524" y="3285619"/>
                  <a:pt x="4453666" y="3294761"/>
                </a:cubicBezTo>
                <a:cubicBezTo>
                  <a:pt x="4474519" y="3315614"/>
                  <a:pt x="4491965" y="3318285"/>
                  <a:pt x="4518212" y="3327034"/>
                </a:cubicBezTo>
                <a:cubicBezTo>
                  <a:pt x="4584433" y="3426367"/>
                  <a:pt x="4499928" y="3304179"/>
                  <a:pt x="4561243" y="3380822"/>
                </a:cubicBezTo>
                <a:cubicBezTo>
                  <a:pt x="4569320" y="3390918"/>
                  <a:pt x="4572662" y="3405018"/>
                  <a:pt x="4582758" y="3413095"/>
                </a:cubicBezTo>
                <a:cubicBezTo>
                  <a:pt x="4591613" y="3420179"/>
                  <a:pt x="4604273" y="3420266"/>
                  <a:pt x="4615031" y="3423852"/>
                </a:cubicBezTo>
                <a:cubicBezTo>
                  <a:pt x="4679577" y="3420266"/>
                  <a:pt x="4744315" y="3419224"/>
                  <a:pt x="4808669" y="3413095"/>
                </a:cubicBezTo>
                <a:cubicBezTo>
                  <a:pt x="4886900" y="3405645"/>
                  <a:pt x="4788304" y="3389177"/>
                  <a:pt x="4883972" y="3413095"/>
                </a:cubicBezTo>
                <a:cubicBezTo>
                  <a:pt x="4933293" y="3487076"/>
                  <a:pt x="4935180" y="3453110"/>
                  <a:pt x="4916245" y="3509914"/>
                </a:cubicBezTo>
                <a:cubicBezTo>
                  <a:pt x="4919831" y="3524257"/>
                  <a:pt x="4912316" y="3551249"/>
                  <a:pt x="4927003" y="3552944"/>
                </a:cubicBezTo>
                <a:cubicBezTo>
                  <a:pt x="5110224" y="3574085"/>
                  <a:pt x="5123096" y="3566470"/>
                  <a:pt x="5228217" y="3531429"/>
                </a:cubicBezTo>
                <a:cubicBezTo>
                  <a:pt x="5256904" y="3535015"/>
                  <a:pt x="5285834" y="3537015"/>
                  <a:pt x="5314278" y="3542187"/>
                </a:cubicBezTo>
                <a:cubicBezTo>
                  <a:pt x="5343497" y="3547499"/>
                  <a:pt x="5362243" y="3562744"/>
                  <a:pt x="5389581" y="3574460"/>
                </a:cubicBezTo>
                <a:cubicBezTo>
                  <a:pt x="5418520" y="3586863"/>
                  <a:pt x="5444081" y="3589662"/>
                  <a:pt x="5475643" y="3595975"/>
                </a:cubicBezTo>
                <a:cubicBezTo>
                  <a:pt x="5486401" y="3603147"/>
                  <a:pt x="5500744" y="3606732"/>
                  <a:pt x="5507916" y="3617490"/>
                </a:cubicBezTo>
                <a:cubicBezTo>
                  <a:pt x="5516117" y="3629792"/>
                  <a:pt x="5512061" y="3647297"/>
                  <a:pt x="5518673" y="3660521"/>
                </a:cubicBezTo>
                <a:cubicBezTo>
                  <a:pt x="5530486" y="3684146"/>
                  <a:pt x="5550380" y="3685433"/>
                  <a:pt x="5572461" y="3692794"/>
                </a:cubicBezTo>
                <a:cubicBezTo>
                  <a:pt x="5583219" y="3689208"/>
                  <a:pt x="5593394" y="3682036"/>
                  <a:pt x="5604734" y="3682036"/>
                </a:cubicBezTo>
                <a:cubicBezTo>
                  <a:pt x="5623019" y="3682036"/>
                  <a:pt x="5642647" y="3683722"/>
                  <a:pt x="5658523" y="3692794"/>
                </a:cubicBezTo>
                <a:cubicBezTo>
                  <a:pt x="5669749" y="3699209"/>
                  <a:pt x="5674787" y="3713252"/>
                  <a:pt x="5680038" y="3725067"/>
                </a:cubicBezTo>
                <a:cubicBezTo>
                  <a:pt x="5689249" y="3745791"/>
                  <a:pt x="5691411" y="3769328"/>
                  <a:pt x="5701553" y="3789612"/>
                </a:cubicBezTo>
                <a:lnTo>
                  <a:pt x="5723069" y="3832643"/>
                </a:lnTo>
                <a:cubicBezTo>
                  <a:pt x="5726655" y="3846987"/>
                  <a:pt x="5728002" y="3862084"/>
                  <a:pt x="5733826" y="3875674"/>
                </a:cubicBezTo>
                <a:cubicBezTo>
                  <a:pt x="5749109" y="3911335"/>
                  <a:pt x="5755501" y="3902767"/>
                  <a:pt x="5776857" y="3929462"/>
                </a:cubicBezTo>
                <a:cubicBezTo>
                  <a:pt x="5784934" y="3939558"/>
                  <a:pt x="5791200" y="3950977"/>
                  <a:pt x="5798372" y="3961735"/>
                </a:cubicBezTo>
                <a:cubicBezTo>
                  <a:pt x="5813577" y="4037759"/>
                  <a:pt x="5803349" y="3998180"/>
                  <a:pt x="5830645" y="4080069"/>
                </a:cubicBezTo>
                <a:cubicBezTo>
                  <a:pt x="5840207" y="4108755"/>
                  <a:pt x="5845195" y="4128787"/>
                  <a:pt x="5862918" y="4155372"/>
                </a:cubicBezTo>
                <a:cubicBezTo>
                  <a:pt x="5868544" y="4163811"/>
                  <a:pt x="5878097" y="4168968"/>
                  <a:pt x="5884433" y="4176888"/>
                </a:cubicBezTo>
                <a:cubicBezTo>
                  <a:pt x="5892510" y="4186984"/>
                  <a:pt x="5896807" y="4200019"/>
                  <a:pt x="5905949" y="4209161"/>
                </a:cubicBezTo>
                <a:cubicBezTo>
                  <a:pt x="5936778" y="4239990"/>
                  <a:pt x="5935497" y="4223935"/>
                  <a:pt x="5970494" y="4241434"/>
                </a:cubicBezTo>
                <a:cubicBezTo>
                  <a:pt x="6044785" y="4278579"/>
                  <a:pt x="5956243" y="4251318"/>
                  <a:pt x="6045798" y="4273707"/>
                </a:cubicBezTo>
                <a:cubicBezTo>
                  <a:pt x="6124426" y="4326125"/>
                  <a:pt x="6025561" y="4262143"/>
                  <a:pt x="6121101" y="4316737"/>
                </a:cubicBezTo>
                <a:cubicBezTo>
                  <a:pt x="6179492" y="4350103"/>
                  <a:pt x="6126476" y="4329286"/>
                  <a:pt x="6185647" y="4349010"/>
                </a:cubicBezTo>
                <a:cubicBezTo>
                  <a:pt x="6221506" y="4345424"/>
                  <a:pt x="6257803" y="4344893"/>
                  <a:pt x="6293224" y="4338252"/>
                </a:cubicBezTo>
                <a:cubicBezTo>
                  <a:pt x="6315515" y="4334073"/>
                  <a:pt x="6336047" y="4323254"/>
                  <a:pt x="6357770" y="4316737"/>
                </a:cubicBezTo>
                <a:cubicBezTo>
                  <a:pt x="6492811" y="4276226"/>
                  <a:pt x="6324641" y="4331367"/>
                  <a:pt x="6433073" y="4295222"/>
                </a:cubicBezTo>
                <a:cubicBezTo>
                  <a:pt x="6485246" y="4243049"/>
                  <a:pt x="6459226" y="4263443"/>
                  <a:pt x="6508377" y="4230676"/>
                </a:cubicBezTo>
                <a:cubicBezTo>
                  <a:pt x="6515549" y="4219918"/>
                  <a:pt x="6520750" y="4207545"/>
                  <a:pt x="6529892" y="4198403"/>
                </a:cubicBezTo>
                <a:cubicBezTo>
                  <a:pt x="6539034" y="4189261"/>
                  <a:pt x="6555313" y="4187852"/>
                  <a:pt x="6562165" y="4176888"/>
                </a:cubicBezTo>
                <a:cubicBezTo>
                  <a:pt x="6581536" y="4145894"/>
                  <a:pt x="6588647" y="4082542"/>
                  <a:pt x="6594438" y="4047796"/>
                </a:cubicBezTo>
                <a:cubicBezTo>
                  <a:pt x="6590852" y="4029867"/>
                  <a:pt x="6593822" y="4009222"/>
                  <a:pt x="6583680" y="3994008"/>
                </a:cubicBezTo>
                <a:cubicBezTo>
                  <a:pt x="6577390" y="3984573"/>
                  <a:pt x="6560262" y="3990334"/>
                  <a:pt x="6551407" y="3983250"/>
                </a:cubicBezTo>
                <a:cubicBezTo>
                  <a:pt x="6541311" y="3975173"/>
                  <a:pt x="6535143" y="3962792"/>
                  <a:pt x="6529892" y="3950977"/>
                </a:cubicBezTo>
                <a:cubicBezTo>
                  <a:pt x="6520681" y="3930253"/>
                  <a:pt x="6515549" y="3907946"/>
                  <a:pt x="6508377" y="3886431"/>
                </a:cubicBezTo>
                <a:lnTo>
                  <a:pt x="6497619" y="3854158"/>
                </a:lnTo>
                <a:cubicBezTo>
                  <a:pt x="6494033" y="3843400"/>
                  <a:pt x="6493151" y="3831320"/>
                  <a:pt x="6486861" y="3821885"/>
                </a:cubicBezTo>
                <a:cubicBezTo>
                  <a:pt x="6438205" y="3748901"/>
                  <a:pt x="6462115" y="3775625"/>
                  <a:pt x="6422316" y="3735824"/>
                </a:cubicBezTo>
                <a:cubicBezTo>
                  <a:pt x="6395456" y="3601528"/>
                  <a:pt x="6422674" y="3751067"/>
                  <a:pt x="6400800" y="3477641"/>
                </a:cubicBezTo>
                <a:cubicBezTo>
                  <a:pt x="6400267" y="3470981"/>
                  <a:pt x="6390656" y="3397879"/>
                  <a:pt x="6379285" y="3380822"/>
                </a:cubicBezTo>
                <a:cubicBezTo>
                  <a:pt x="6370846" y="3368164"/>
                  <a:pt x="6357770" y="3359307"/>
                  <a:pt x="6347012" y="3348549"/>
                </a:cubicBezTo>
                <a:cubicBezTo>
                  <a:pt x="6343426" y="3337791"/>
                  <a:pt x="6334847" y="3327528"/>
                  <a:pt x="6336254" y="3316276"/>
                </a:cubicBezTo>
                <a:cubicBezTo>
                  <a:pt x="6348255" y="3220268"/>
                  <a:pt x="6395661" y="3265645"/>
                  <a:pt x="6486861" y="3273245"/>
                </a:cubicBezTo>
                <a:cubicBezTo>
                  <a:pt x="6517546" y="3267108"/>
                  <a:pt x="6595678" y="3265681"/>
                  <a:pt x="6626711" y="3230215"/>
                </a:cubicBezTo>
                <a:cubicBezTo>
                  <a:pt x="6643739" y="3210755"/>
                  <a:pt x="6648226" y="3180012"/>
                  <a:pt x="6669741" y="3165669"/>
                </a:cubicBezTo>
                <a:cubicBezTo>
                  <a:pt x="6680499" y="3158497"/>
                  <a:pt x="6691918" y="3152231"/>
                  <a:pt x="6702014" y="3144154"/>
                </a:cubicBezTo>
                <a:cubicBezTo>
                  <a:pt x="6709934" y="3137818"/>
                  <a:pt x="6714833" y="3127856"/>
                  <a:pt x="6723530" y="3122638"/>
                </a:cubicBezTo>
                <a:cubicBezTo>
                  <a:pt x="6733254" y="3116804"/>
                  <a:pt x="6745045" y="3115467"/>
                  <a:pt x="6755803" y="3111881"/>
                </a:cubicBezTo>
                <a:cubicBezTo>
                  <a:pt x="6791583" y="3076100"/>
                  <a:pt x="6760712" y="3100556"/>
                  <a:pt x="6809591" y="3079608"/>
                </a:cubicBezTo>
                <a:cubicBezTo>
                  <a:pt x="6902643" y="3039728"/>
                  <a:pt x="6809208" y="3072562"/>
                  <a:pt x="6884894" y="3047335"/>
                </a:cubicBezTo>
                <a:cubicBezTo>
                  <a:pt x="6935943" y="2996286"/>
                  <a:pt x="6908681" y="3010718"/>
                  <a:pt x="6960198" y="2993547"/>
                </a:cubicBezTo>
                <a:cubicBezTo>
                  <a:pt x="6974542" y="2982789"/>
                  <a:pt x="6988025" y="2970777"/>
                  <a:pt x="7003229" y="2961274"/>
                </a:cubicBezTo>
                <a:cubicBezTo>
                  <a:pt x="7033618" y="2942281"/>
                  <a:pt x="7047156" y="2939459"/>
                  <a:pt x="7078532" y="2929001"/>
                </a:cubicBezTo>
                <a:cubicBezTo>
                  <a:pt x="7089290" y="2921829"/>
                  <a:pt x="7102728" y="2917581"/>
                  <a:pt x="7110805" y="2907485"/>
                </a:cubicBezTo>
                <a:cubicBezTo>
                  <a:pt x="7117889" y="2898630"/>
                  <a:pt x="7120621" y="2886512"/>
                  <a:pt x="7121563" y="2875212"/>
                </a:cubicBezTo>
                <a:cubicBezTo>
                  <a:pt x="7127824" y="2800084"/>
                  <a:pt x="7122569" y="2724057"/>
                  <a:pt x="7132320" y="2649302"/>
                </a:cubicBezTo>
                <a:cubicBezTo>
                  <a:pt x="7133632" y="2639245"/>
                  <a:pt x="7147500" y="2635707"/>
                  <a:pt x="7153836" y="2627787"/>
                </a:cubicBezTo>
                <a:cubicBezTo>
                  <a:pt x="7193931" y="2577669"/>
                  <a:pt x="7150940" y="2604989"/>
                  <a:pt x="7218381" y="2584756"/>
                </a:cubicBezTo>
                <a:cubicBezTo>
                  <a:pt x="7240104" y="2578239"/>
                  <a:pt x="7260925" y="2568742"/>
                  <a:pt x="7282927" y="2563241"/>
                </a:cubicBezTo>
                <a:lnTo>
                  <a:pt x="7368989" y="2541725"/>
                </a:lnTo>
                <a:cubicBezTo>
                  <a:pt x="7383332" y="2538139"/>
                  <a:pt x="7397521" y="2533868"/>
                  <a:pt x="7412019" y="2530968"/>
                </a:cubicBezTo>
                <a:cubicBezTo>
                  <a:pt x="7429948" y="2527382"/>
                  <a:pt x="7448069" y="2524645"/>
                  <a:pt x="7465807" y="2520210"/>
                </a:cubicBezTo>
                <a:cubicBezTo>
                  <a:pt x="7476808" y="2517460"/>
                  <a:pt x="7486961" y="2511676"/>
                  <a:pt x="7498080" y="2509452"/>
                </a:cubicBezTo>
                <a:cubicBezTo>
                  <a:pt x="7522944" y="2504479"/>
                  <a:pt x="7548283" y="2502281"/>
                  <a:pt x="7573384" y="2498695"/>
                </a:cubicBezTo>
                <a:cubicBezTo>
                  <a:pt x="7584142" y="2491523"/>
                  <a:pt x="7594093" y="2482962"/>
                  <a:pt x="7605657" y="2477180"/>
                </a:cubicBezTo>
                <a:cubicBezTo>
                  <a:pt x="7615799" y="2472109"/>
                  <a:pt x="7629075" y="2473506"/>
                  <a:pt x="7637930" y="2466422"/>
                </a:cubicBezTo>
                <a:cubicBezTo>
                  <a:pt x="7693626" y="2421864"/>
                  <a:pt x="7620012" y="2442851"/>
                  <a:pt x="7691718" y="2401876"/>
                </a:cubicBezTo>
                <a:cubicBezTo>
                  <a:pt x="7796961" y="2341737"/>
                  <a:pt x="7659044" y="2463102"/>
                  <a:pt x="7799294" y="2369603"/>
                </a:cubicBezTo>
                <a:cubicBezTo>
                  <a:pt x="7810052" y="2362431"/>
                  <a:pt x="7819752" y="2353339"/>
                  <a:pt x="7831567" y="2348088"/>
                </a:cubicBezTo>
                <a:cubicBezTo>
                  <a:pt x="7852292" y="2338877"/>
                  <a:pt x="7874598" y="2333744"/>
                  <a:pt x="7896113" y="2326572"/>
                </a:cubicBezTo>
                <a:cubicBezTo>
                  <a:pt x="7906871" y="2322986"/>
                  <a:pt x="7917134" y="2317222"/>
                  <a:pt x="7928386" y="2315815"/>
                </a:cubicBezTo>
                <a:lnTo>
                  <a:pt x="8014447" y="2305057"/>
                </a:lnTo>
                <a:cubicBezTo>
                  <a:pt x="8025205" y="2301471"/>
                  <a:pt x="8036297" y="2298767"/>
                  <a:pt x="8046720" y="2294300"/>
                </a:cubicBezTo>
                <a:cubicBezTo>
                  <a:pt x="8084933" y="2277923"/>
                  <a:pt x="8089615" y="2272875"/>
                  <a:pt x="8122024" y="2251269"/>
                </a:cubicBezTo>
                <a:cubicBezTo>
                  <a:pt x="8125610" y="2240511"/>
                  <a:pt x="8127710" y="2229138"/>
                  <a:pt x="8132781" y="2218996"/>
                </a:cubicBezTo>
                <a:cubicBezTo>
                  <a:pt x="8155994" y="2172570"/>
                  <a:pt x="8154237" y="2203127"/>
                  <a:pt x="8165054" y="2154450"/>
                </a:cubicBezTo>
                <a:cubicBezTo>
                  <a:pt x="8169786" y="2133157"/>
                  <a:pt x="8161449" y="2106319"/>
                  <a:pt x="8175812" y="2089904"/>
                </a:cubicBezTo>
                <a:cubicBezTo>
                  <a:pt x="8190746" y="2072836"/>
                  <a:pt x="8218843" y="2075561"/>
                  <a:pt x="8240358" y="2068389"/>
                </a:cubicBezTo>
                <a:lnTo>
                  <a:pt x="8272631" y="2057631"/>
                </a:lnTo>
                <a:lnTo>
                  <a:pt x="8304904" y="2046874"/>
                </a:lnTo>
                <a:cubicBezTo>
                  <a:pt x="8312076" y="2039702"/>
                  <a:pt x="8324430" y="2035304"/>
                  <a:pt x="8326419" y="2025358"/>
                </a:cubicBezTo>
                <a:cubicBezTo>
                  <a:pt x="8331608" y="1999411"/>
                  <a:pt x="8295830" y="1973253"/>
                  <a:pt x="8283389" y="1960812"/>
                </a:cubicBezTo>
                <a:cubicBezTo>
                  <a:pt x="8279803" y="1946469"/>
                  <a:pt x="8272631" y="1932567"/>
                  <a:pt x="8272631" y="1917782"/>
                </a:cubicBezTo>
                <a:cubicBezTo>
                  <a:pt x="8272631" y="1878927"/>
                  <a:pt x="8273205" y="1829503"/>
                  <a:pt x="8315661" y="1810205"/>
                </a:cubicBezTo>
                <a:cubicBezTo>
                  <a:pt x="8342581" y="1797969"/>
                  <a:pt x="8401723" y="1788690"/>
                  <a:pt x="8401723" y="1788690"/>
                </a:cubicBezTo>
                <a:cubicBezTo>
                  <a:pt x="8430410" y="1792276"/>
                  <a:pt x="8460942" y="1788711"/>
                  <a:pt x="8487784" y="1799448"/>
                </a:cubicBezTo>
                <a:cubicBezTo>
                  <a:pt x="8508420" y="1807702"/>
                  <a:pt x="8516547" y="1860712"/>
                  <a:pt x="8520057" y="1874751"/>
                </a:cubicBezTo>
                <a:cubicBezTo>
                  <a:pt x="8530815" y="1871165"/>
                  <a:pt x="8544312" y="1872012"/>
                  <a:pt x="8552330" y="1863994"/>
                </a:cubicBezTo>
                <a:cubicBezTo>
                  <a:pt x="8560348" y="1855976"/>
                  <a:pt x="8557253" y="1841445"/>
                  <a:pt x="8563087" y="1831721"/>
                </a:cubicBezTo>
                <a:cubicBezTo>
                  <a:pt x="8568305" y="1823024"/>
                  <a:pt x="8578267" y="1818125"/>
                  <a:pt x="8584603" y="1810205"/>
                </a:cubicBezTo>
                <a:cubicBezTo>
                  <a:pt x="8592680" y="1800109"/>
                  <a:pt x="8598946" y="1788690"/>
                  <a:pt x="8606118" y="1777932"/>
                </a:cubicBezTo>
                <a:cubicBezTo>
                  <a:pt x="8602532" y="1760003"/>
                  <a:pt x="8601780" y="1741264"/>
                  <a:pt x="8595360" y="1724144"/>
                </a:cubicBezTo>
                <a:cubicBezTo>
                  <a:pt x="8590820" y="1712038"/>
                  <a:pt x="8579627" y="1703435"/>
                  <a:pt x="8573845" y="1691871"/>
                </a:cubicBezTo>
                <a:cubicBezTo>
                  <a:pt x="8568774" y="1681729"/>
                  <a:pt x="8566673" y="1670356"/>
                  <a:pt x="8563087" y="1659598"/>
                </a:cubicBezTo>
                <a:cubicBezTo>
                  <a:pt x="8570259" y="1652426"/>
                  <a:pt x="8582936" y="1648087"/>
                  <a:pt x="8584603" y="1638083"/>
                </a:cubicBezTo>
                <a:cubicBezTo>
                  <a:pt x="8587034" y="1623499"/>
                  <a:pt x="8577907" y="1609268"/>
                  <a:pt x="8573845" y="1595052"/>
                </a:cubicBezTo>
                <a:cubicBezTo>
                  <a:pt x="8562673" y="1555952"/>
                  <a:pt x="8568606" y="1568299"/>
                  <a:pt x="8541572" y="1541264"/>
                </a:cubicBezTo>
                <a:lnTo>
                  <a:pt x="8520057" y="1476718"/>
                </a:lnTo>
                <a:cubicBezTo>
                  <a:pt x="8516471" y="1465960"/>
                  <a:pt x="8518734" y="1450735"/>
                  <a:pt x="8509299" y="1444445"/>
                </a:cubicBezTo>
                <a:lnTo>
                  <a:pt x="8477026" y="1422930"/>
                </a:lnTo>
                <a:cubicBezTo>
                  <a:pt x="8423608" y="1342802"/>
                  <a:pt x="8567567" y="1408941"/>
                  <a:pt x="8498542" y="1326111"/>
                </a:cubicBezTo>
                <a:cubicBezTo>
                  <a:pt x="8430698" y="1244698"/>
                  <a:pt x="8442796" y="1367182"/>
                  <a:pt x="8380207" y="1304596"/>
                </a:cubicBezTo>
                <a:cubicBezTo>
                  <a:pt x="8376621" y="1293838"/>
                  <a:pt x="8375284" y="1282047"/>
                  <a:pt x="8369450" y="1272323"/>
                </a:cubicBezTo>
                <a:cubicBezTo>
                  <a:pt x="8348227" y="1236952"/>
                  <a:pt x="8324139" y="1249106"/>
                  <a:pt x="8283389" y="1240050"/>
                </a:cubicBezTo>
                <a:cubicBezTo>
                  <a:pt x="8272319" y="1237590"/>
                  <a:pt x="8262019" y="1232407"/>
                  <a:pt x="8251116" y="1229292"/>
                </a:cubicBezTo>
                <a:cubicBezTo>
                  <a:pt x="8235024" y="1224694"/>
                  <a:pt x="8193013" y="1216377"/>
                  <a:pt x="8175812" y="1207777"/>
                </a:cubicBezTo>
                <a:cubicBezTo>
                  <a:pt x="8133506" y="1186624"/>
                  <a:pt x="8156329" y="1184517"/>
                  <a:pt x="8111266" y="1175504"/>
                </a:cubicBezTo>
                <a:cubicBezTo>
                  <a:pt x="7918544" y="1136960"/>
                  <a:pt x="8120495" y="1185880"/>
                  <a:pt x="7992932" y="1153989"/>
                </a:cubicBezTo>
                <a:cubicBezTo>
                  <a:pt x="7985760" y="1132473"/>
                  <a:pt x="7971416" y="1110959"/>
                  <a:pt x="7992932" y="1089443"/>
                </a:cubicBezTo>
                <a:cubicBezTo>
                  <a:pt x="8000950" y="1081425"/>
                  <a:pt x="8014447" y="1082271"/>
                  <a:pt x="8025205" y="1078685"/>
                </a:cubicBezTo>
                <a:cubicBezTo>
                  <a:pt x="8018033" y="1064342"/>
                  <a:pt x="8012586" y="1048998"/>
                  <a:pt x="8003690" y="1035655"/>
                </a:cubicBezTo>
                <a:cubicBezTo>
                  <a:pt x="7975225" y="992959"/>
                  <a:pt x="7940990" y="1009564"/>
                  <a:pt x="7885356" y="1003382"/>
                </a:cubicBezTo>
                <a:cubicBezTo>
                  <a:pt x="7871012" y="999796"/>
                  <a:pt x="7853870" y="1001860"/>
                  <a:pt x="7842325" y="992624"/>
                </a:cubicBezTo>
                <a:cubicBezTo>
                  <a:pt x="7833470" y="985540"/>
                  <a:pt x="7836638" y="970493"/>
                  <a:pt x="7831567" y="960351"/>
                </a:cubicBezTo>
                <a:cubicBezTo>
                  <a:pt x="7825785" y="948787"/>
                  <a:pt x="7817224" y="938836"/>
                  <a:pt x="7810052" y="928078"/>
                </a:cubicBezTo>
                <a:cubicBezTo>
                  <a:pt x="7788537" y="931664"/>
                  <a:pt x="7766799" y="934104"/>
                  <a:pt x="7745506" y="938836"/>
                </a:cubicBezTo>
                <a:cubicBezTo>
                  <a:pt x="7734436" y="941296"/>
                  <a:pt x="7724573" y="949594"/>
                  <a:pt x="7713233" y="949594"/>
                </a:cubicBezTo>
                <a:cubicBezTo>
                  <a:pt x="7684323" y="949594"/>
                  <a:pt x="7655859" y="942422"/>
                  <a:pt x="7627172" y="938836"/>
                </a:cubicBezTo>
                <a:cubicBezTo>
                  <a:pt x="7605657" y="931664"/>
                  <a:pt x="7567073" y="939560"/>
                  <a:pt x="7562626" y="917321"/>
                </a:cubicBezTo>
                <a:cubicBezTo>
                  <a:pt x="7559040" y="899391"/>
                  <a:pt x="7556304" y="881271"/>
                  <a:pt x="7551869" y="863532"/>
                </a:cubicBezTo>
                <a:cubicBezTo>
                  <a:pt x="7549119" y="852531"/>
                  <a:pt x="7552067" y="834182"/>
                  <a:pt x="7541111" y="831260"/>
                </a:cubicBezTo>
                <a:cubicBezTo>
                  <a:pt x="7492480" y="818292"/>
                  <a:pt x="7440706" y="824088"/>
                  <a:pt x="7390504" y="820502"/>
                </a:cubicBezTo>
                <a:cubicBezTo>
                  <a:pt x="7384491" y="796449"/>
                  <a:pt x="7368706" y="728638"/>
                  <a:pt x="7358231" y="712925"/>
                </a:cubicBezTo>
                <a:cubicBezTo>
                  <a:pt x="7351059" y="702167"/>
                  <a:pt x="7342498" y="692216"/>
                  <a:pt x="7336716" y="680652"/>
                </a:cubicBezTo>
                <a:cubicBezTo>
                  <a:pt x="7331645" y="670510"/>
                  <a:pt x="7333976" y="656398"/>
                  <a:pt x="7325958" y="648380"/>
                </a:cubicBezTo>
                <a:cubicBezTo>
                  <a:pt x="7317940" y="640362"/>
                  <a:pt x="7304108" y="642089"/>
                  <a:pt x="7293685" y="637622"/>
                </a:cubicBezTo>
                <a:cubicBezTo>
                  <a:pt x="7266360" y="625911"/>
                  <a:pt x="7247590" y="610660"/>
                  <a:pt x="7218381" y="605349"/>
                </a:cubicBezTo>
                <a:cubicBezTo>
                  <a:pt x="7189937" y="600177"/>
                  <a:pt x="7161007" y="598177"/>
                  <a:pt x="7132320" y="594591"/>
                </a:cubicBezTo>
                <a:cubicBezTo>
                  <a:pt x="7125148" y="583833"/>
                  <a:pt x="7116056" y="574133"/>
                  <a:pt x="7110805" y="562318"/>
                </a:cubicBezTo>
                <a:cubicBezTo>
                  <a:pt x="7101594" y="541594"/>
                  <a:pt x="7111292" y="503272"/>
                  <a:pt x="7089290" y="497772"/>
                </a:cubicBezTo>
                <a:lnTo>
                  <a:pt x="7003229" y="476257"/>
                </a:lnTo>
                <a:cubicBezTo>
                  <a:pt x="6892066" y="479843"/>
                  <a:pt x="6776808" y="456903"/>
                  <a:pt x="6669741" y="487015"/>
                </a:cubicBezTo>
                <a:cubicBezTo>
                  <a:pt x="6504807" y="533403"/>
                  <a:pt x="6746333" y="602193"/>
                  <a:pt x="6626711" y="562318"/>
                </a:cubicBezTo>
                <a:cubicBezTo>
                  <a:pt x="6615953" y="547975"/>
                  <a:pt x="6605916" y="533062"/>
                  <a:pt x="6594438" y="519288"/>
                </a:cubicBezTo>
                <a:cubicBezTo>
                  <a:pt x="6587945" y="511496"/>
                  <a:pt x="6578141" y="506469"/>
                  <a:pt x="6572923" y="497772"/>
                </a:cubicBezTo>
                <a:cubicBezTo>
                  <a:pt x="6567089" y="488049"/>
                  <a:pt x="6567236" y="475642"/>
                  <a:pt x="6562165" y="465500"/>
                </a:cubicBezTo>
                <a:cubicBezTo>
                  <a:pt x="6546476" y="434123"/>
                  <a:pt x="6518238" y="405885"/>
                  <a:pt x="6486861" y="390196"/>
                </a:cubicBezTo>
                <a:cubicBezTo>
                  <a:pt x="6476719" y="385125"/>
                  <a:pt x="6465346" y="383024"/>
                  <a:pt x="6454589" y="379438"/>
                </a:cubicBezTo>
                <a:cubicBezTo>
                  <a:pt x="6447417" y="368680"/>
                  <a:pt x="6438855" y="358729"/>
                  <a:pt x="6433073" y="347165"/>
                </a:cubicBezTo>
                <a:cubicBezTo>
                  <a:pt x="6423685" y="328389"/>
                  <a:pt x="6422384" y="294954"/>
                  <a:pt x="6400800" y="282620"/>
                </a:cubicBezTo>
                <a:cubicBezTo>
                  <a:pt x="6384925" y="273549"/>
                  <a:pt x="6364652" y="276673"/>
                  <a:pt x="6347012" y="271862"/>
                </a:cubicBezTo>
                <a:cubicBezTo>
                  <a:pt x="6213068" y="235332"/>
                  <a:pt x="6351680" y="261883"/>
                  <a:pt x="6217920" y="239589"/>
                </a:cubicBezTo>
                <a:cubicBezTo>
                  <a:pt x="6143939" y="190268"/>
                  <a:pt x="6177905" y="204735"/>
                  <a:pt x="6121101" y="185801"/>
                </a:cubicBezTo>
                <a:cubicBezTo>
                  <a:pt x="6113929" y="178629"/>
                  <a:pt x="6100504" y="174386"/>
                  <a:pt x="6099586" y="164285"/>
                </a:cubicBezTo>
                <a:cubicBezTo>
                  <a:pt x="6098971" y="157523"/>
                  <a:pt x="6104485" y="62887"/>
                  <a:pt x="6121101" y="35194"/>
                </a:cubicBezTo>
                <a:cubicBezTo>
                  <a:pt x="6126319" y="26497"/>
                  <a:pt x="6135445" y="20850"/>
                  <a:pt x="6142617" y="13678"/>
                </a:cubicBezTo>
                <a:cubicBezTo>
                  <a:pt x="6088829" y="-4250"/>
                  <a:pt x="6121101" y="-665"/>
                  <a:pt x="6045798" y="24436"/>
                </a:cubicBezTo>
                <a:cubicBezTo>
                  <a:pt x="6035040" y="28022"/>
                  <a:pt x="6029662" y="38780"/>
                  <a:pt x="6013525" y="35194"/>
                </a:cubicBezTo>
                <a:cubicBezTo>
                  <a:pt x="5997388" y="31608"/>
                  <a:pt x="5970494" y="13678"/>
                  <a:pt x="5948979" y="2920"/>
                </a:cubicBezTo>
                <a:cubicBezTo>
                  <a:pt x="5864031" y="-11237"/>
                  <a:pt x="5771478" y="29814"/>
                  <a:pt x="5744584" y="45951"/>
                </a:cubicBezTo>
                <a:cubicBezTo>
                  <a:pt x="5717690" y="62088"/>
                  <a:pt x="5786528" y="98654"/>
                  <a:pt x="5787614" y="99740"/>
                </a:cubicBezTo>
                <a:cubicBezTo>
                  <a:pt x="5797292" y="128773"/>
                  <a:pt x="5808627" y="143524"/>
                  <a:pt x="5787614" y="175043"/>
                </a:cubicBezTo>
                <a:cubicBezTo>
                  <a:pt x="5780442" y="185801"/>
                  <a:pt x="5766099" y="189386"/>
                  <a:pt x="5755341" y="196558"/>
                </a:cubicBezTo>
                <a:cubicBezTo>
                  <a:pt x="5736358" y="194185"/>
                  <a:pt x="5655520" y="187588"/>
                  <a:pt x="5626250" y="175043"/>
                </a:cubicBezTo>
                <a:cubicBezTo>
                  <a:pt x="5614366" y="169950"/>
                  <a:pt x="5604735" y="160700"/>
                  <a:pt x="5593977" y="153528"/>
                </a:cubicBezTo>
                <a:cubicBezTo>
                  <a:pt x="5581407" y="134673"/>
                  <a:pt x="5571365" y="105301"/>
                  <a:pt x="5540189" y="110497"/>
                </a:cubicBezTo>
                <a:cubicBezTo>
                  <a:pt x="5527436" y="112622"/>
                  <a:pt x="5518674" y="124840"/>
                  <a:pt x="5507916" y="132012"/>
                </a:cubicBezTo>
                <a:cubicBezTo>
                  <a:pt x="5497036" y="148331"/>
                  <a:pt x="5475643" y="174287"/>
                  <a:pt x="5475643" y="196558"/>
                </a:cubicBezTo>
                <a:cubicBezTo>
                  <a:pt x="5475643" y="211343"/>
                  <a:pt x="5482814" y="225245"/>
                  <a:pt x="5486400" y="239589"/>
                </a:cubicBezTo>
                <a:cubicBezTo>
                  <a:pt x="5462272" y="408497"/>
                  <a:pt x="5503399" y="296937"/>
                  <a:pt x="5206701" y="325650"/>
                </a:cubicBezTo>
                <a:cubicBezTo>
                  <a:pt x="5206698" y="325650"/>
                  <a:pt x="5126021" y="352544"/>
                  <a:pt x="5109883" y="357923"/>
                </a:cubicBezTo>
                <a:lnTo>
                  <a:pt x="5077610" y="368681"/>
                </a:lnTo>
                <a:lnTo>
                  <a:pt x="5045337" y="379438"/>
                </a:lnTo>
                <a:cubicBezTo>
                  <a:pt x="4966448" y="375852"/>
                  <a:pt x="4887388" y="374978"/>
                  <a:pt x="4808669" y="368681"/>
                </a:cubicBezTo>
                <a:cubicBezTo>
                  <a:pt x="4797366" y="367777"/>
                  <a:pt x="4783480" y="366778"/>
                  <a:pt x="4776396" y="357923"/>
                </a:cubicBezTo>
                <a:cubicBezTo>
                  <a:pt x="4767160" y="346378"/>
                  <a:pt x="4769224" y="329236"/>
                  <a:pt x="4765638" y="314892"/>
                </a:cubicBezTo>
                <a:cubicBezTo>
                  <a:pt x="4751294" y="318478"/>
                  <a:pt x="4734909" y="317449"/>
                  <a:pt x="4722607" y="325650"/>
                </a:cubicBezTo>
                <a:cubicBezTo>
                  <a:pt x="4700320" y="340508"/>
                  <a:pt x="4695732" y="379363"/>
                  <a:pt x="4690334" y="400954"/>
                </a:cubicBezTo>
                <a:cubicBezTo>
                  <a:pt x="4679735" y="390355"/>
                  <a:pt x="4630960" y="334546"/>
                  <a:pt x="4604273" y="325650"/>
                </a:cubicBezTo>
                <a:cubicBezTo>
                  <a:pt x="4584560" y="319079"/>
                  <a:pt x="4464151" y="305748"/>
                  <a:pt x="4453666" y="304135"/>
                </a:cubicBezTo>
                <a:cubicBezTo>
                  <a:pt x="4421975" y="299259"/>
                  <a:pt x="4334989" y="278920"/>
                  <a:pt x="4313817" y="271862"/>
                </a:cubicBezTo>
                <a:cubicBezTo>
                  <a:pt x="4303059" y="268276"/>
                  <a:pt x="4292545" y="263854"/>
                  <a:pt x="4281544" y="261104"/>
                </a:cubicBezTo>
                <a:lnTo>
                  <a:pt x="4195483" y="239589"/>
                </a:lnTo>
                <a:cubicBezTo>
                  <a:pt x="4199069" y="218074"/>
                  <a:pt x="4193562" y="192792"/>
                  <a:pt x="4206240" y="175043"/>
                </a:cubicBezTo>
                <a:cubicBezTo>
                  <a:pt x="4246150" y="119169"/>
                  <a:pt x="4264778" y="210804"/>
                  <a:pt x="4238513" y="132012"/>
                </a:cubicBezTo>
                <a:cubicBezTo>
                  <a:pt x="4227755" y="135598"/>
                  <a:pt x="4215095" y="135686"/>
                  <a:pt x="4206240" y="142770"/>
                </a:cubicBezTo>
                <a:cubicBezTo>
                  <a:pt x="4165555" y="175319"/>
                  <a:pt x="4205136" y="210351"/>
                  <a:pt x="4120179" y="218074"/>
                </a:cubicBezTo>
                <a:lnTo>
                  <a:pt x="4001845" y="228831"/>
                </a:lnTo>
                <a:cubicBezTo>
                  <a:pt x="3994673" y="236003"/>
                  <a:pt x="3989027" y="245129"/>
                  <a:pt x="3980330" y="250347"/>
                </a:cubicBezTo>
                <a:cubicBezTo>
                  <a:pt x="3949318" y="268954"/>
                  <a:pt x="3846679" y="271242"/>
                  <a:pt x="3840480" y="271862"/>
                </a:cubicBezTo>
                <a:cubicBezTo>
                  <a:pt x="3806471" y="292268"/>
                  <a:pt x="3779677" y="310214"/>
                  <a:pt x="3743661" y="325650"/>
                </a:cubicBezTo>
                <a:cubicBezTo>
                  <a:pt x="3681311" y="352372"/>
                  <a:pt x="3741134" y="316578"/>
                  <a:pt x="3679116" y="357923"/>
                </a:cubicBezTo>
                <a:cubicBezTo>
                  <a:pt x="3671944" y="368681"/>
                  <a:pt x="3662693" y="378312"/>
                  <a:pt x="3657600" y="390196"/>
                </a:cubicBezTo>
                <a:cubicBezTo>
                  <a:pt x="3651776" y="403786"/>
                  <a:pt x="3650905" y="419011"/>
                  <a:pt x="3646843" y="433227"/>
                </a:cubicBezTo>
                <a:cubicBezTo>
                  <a:pt x="3643728" y="444130"/>
                  <a:pt x="3639671" y="454742"/>
                  <a:pt x="3636085" y="465500"/>
                </a:cubicBezTo>
                <a:cubicBezTo>
                  <a:pt x="3634285" y="478098"/>
                  <a:pt x="3622464" y="592915"/>
                  <a:pt x="3603812" y="605349"/>
                </a:cubicBezTo>
                <a:lnTo>
                  <a:pt x="3571539" y="626864"/>
                </a:lnTo>
                <a:cubicBezTo>
                  <a:pt x="3560781" y="623278"/>
                  <a:pt x="3548121" y="623191"/>
                  <a:pt x="3539266" y="616107"/>
                </a:cubicBezTo>
                <a:cubicBezTo>
                  <a:pt x="3495294" y="580930"/>
                  <a:pt x="3540096" y="588634"/>
                  <a:pt x="3496236" y="562318"/>
                </a:cubicBezTo>
                <a:cubicBezTo>
                  <a:pt x="3486512" y="556484"/>
                  <a:pt x="3474721" y="555147"/>
                  <a:pt x="3463963" y="551561"/>
                </a:cubicBezTo>
                <a:cubicBezTo>
                  <a:pt x="3449619" y="540803"/>
                  <a:pt x="3436499" y="528184"/>
                  <a:pt x="3420932" y="519288"/>
                </a:cubicBezTo>
                <a:cubicBezTo>
                  <a:pt x="3408928" y="512429"/>
                  <a:pt x="3354945" y="500101"/>
                  <a:pt x="3345629" y="497772"/>
                </a:cubicBezTo>
                <a:cubicBezTo>
                  <a:pt x="3326092" y="439166"/>
                  <a:pt x="3337833" y="439411"/>
                  <a:pt x="3227294" y="476257"/>
                </a:cubicBezTo>
                <a:cubicBezTo>
                  <a:pt x="3215028" y="480345"/>
                  <a:pt x="3214921" y="499388"/>
                  <a:pt x="3205779" y="508530"/>
                </a:cubicBezTo>
                <a:cubicBezTo>
                  <a:pt x="3184926" y="529383"/>
                  <a:pt x="3167480" y="532054"/>
                  <a:pt x="3141233" y="540803"/>
                </a:cubicBezTo>
                <a:cubicBezTo>
                  <a:pt x="3126890" y="551561"/>
                  <a:pt x="3113770" y="564180"/>
                  <a:pt x="3098203" y="573076"/>
                </a:cubicBezTo>
                <a:cubicBezTo>
                  <a:pt x="3062963" y="593213"/>
                  <a:pt x="2956343" y="593796"/>
                  <a:pt x="2947596" y="594591"/>
                </a:cubicBezTo>
                <a:cubicBezTo>
                  <a:pt x="2910043" y="632144"/>
                  <a:pt x="2935703" y="612899"/>
                  <a:pt x="2861534" y="637622"/>
                </a:cubicBezTo>
                <a:lnTo>
                  <a:pt x="2829261" y="648380"/>
                </a:lnTo>
                <a:cubicBezTo>
                  <a:pt x="2807746" y="641208"/>
                  <a:pt x="2787167" y="630071"/>
                  <a:pt x="2764716" y="626864"/>
                </a:cubicBezTo>
                <a:cubicBezTo>
                  <a:pt x="2632504" y="607978"/>
                  <a:pt x="2714719" y="617689"/>
                  <a:pt x="2517290" y="605349"/>
                </a:cubicBezTo>
                <a:cubicBezTo>
                  <a:pt x="2502946" y="601763"/>
                  <a:pt x="2488475" y="598653"/>
                  <a:pt x="2474259" y="594591"/>
                </a:cubicBezTo>
                <a:cubicBezTo>
                  <a:pt x="2463356" y="591476"/>
                  <a:pt x="2453143" y="585862"/>
                  <a:pt x="2441986" y="583834"/>
                </a:cubicBezTo>
                <a:cubicBezTo>
                  <a:pt x="2413542" y="578662"/>
                  <a:pt x="2384442" y="577829"/>
                  <a:pt x="2355925" y="573076"/>
                </a:cubicBezTo>
                <a:cubicBezTo>
                  <a:pt x="2328913" y="568574"/>
                  <a:pt x="2306197" y="560086"/>
                  <a:pt x="2280621" y="551561"/>
                </a:cubicBezTo>
                <a:cubicBezTo>
                  <a:pt x="2262692" y="555147"/>
                  <a:pt x="2243639" y="555115"/>
                  <a:pt x="2226833" y="562318"/>
                </a:cubicBezTo>
                <a:cubicBezTo>
                  <a:pt x="2217511" y="566313"/>
                  <a:pt x="2214015" y="578616"/>
                  <a:pt x="2205318" y="583834"/>
                </a:cubicBezTo>
                <a:cubicBezTo>
                  <a:pt x="2195594" y="589668"/>
                  <a:pt x="2183803" y="591005"/>
                  <a:pt x="2173045" y="594591"/>
                </a:cubicBezTo>
                <a:cubicBezTo>
                  <a:pt x="2158701" y="591005"/>
                  <a:pt x="2141559" y="593070"/>
                  <a:pt x="2130014" y="583834"/>
                </a:cubicBezTo>
                <a:cubicBezTo>
                  <a:pt x="2121159" y="576750"/>
                  <a:pt x="2125091" y="561285"/>
                  <a:pt x="2119257" y="551561"/>
                </a:cubicBezTo>
                <a:cubicBezTo>
                  <a:pt x="2114039" y="542864"/>
                  <a:pt x="2104913" y="537217"/>
                  <a:pt x="2097741" y="530045"/>
                </a:cubicBezTo>
                <a:cubicBezTo>
                  <a:pt x="2090569" y="537217"/>
                  <a:pt x="2080762" y="542489"/>
                  <a:pt x="2076226" y="551561"/>
                </a:cubicBezTo>
                <a:cubicBezTo>
                  <a:pt x="2070283" y="563447"/>
                  <a:pt x="2070933" y="612253"/>
                  <a:pt x="2043953" y="616107"/>
                </a:cubicBezTo>
                <a:cubicBezTo>
                  <a:pt x="1976413" y="625756"/>
                  <a:pt x="1907690" y="623278"/>
                  <a:pt x="1839558" y="626864"/>
                </a:cubicBezTo>
                <a:cubicBezTo>
                  <a:pt x="1814457" y="630450"/>
                  <a:pt x="1789201" y="633086"/>
                  <a:pt x="1764254" y="637622"/>
                </a:cubicBezTo>
                <a:cubicBezTo>
                  <a:pt x="1749708" y="640267"/>
                  <a:pt x="1728831" y="635702"/>
                  <a:pt x="1721224" y="648380"/>
                </a:cubicBezTo>
                <a:cubicBezTo>
                  <a:pt x="1691417" y="698058"/>
                  <a:pt x="1788615" y="710288"/>
                  <a:pt x="1796527" y="712925"/>
                </a:cubicBezTo>
                <a:lnTo>
                  <a:pt x="1828800" y="723683"/>
                </a:lnTo>
                <a:cubicBezTo>
                  <a:pt x="1835972" y="730855"/>
                  <a:pt x="1841619" y="739980"/>
                  <a:pt x="1850316" y="745198"/>
                </a:cubicBezTo>
                <a:cubicBezTo>
                  <a:pt x="1878989" y="762402"/>
                  <a:pt x="1969837" y="765651"/>
                  <a:pt x="1979407" y="766714"/>
                </a:cubicBezTo>
                <a:cubicBezTo>
                  <a:pt x="1902559" y="817945"/>
                  <a:pt x="1939947" y="803472"/>
                  <a:pt x="1871831" y="820502"/>
                </a:cubicBezTo>
                <a:cubicBezTo>
                  <a:pt x="1757083" y="816916"/>
                  <a:pt x="1642214" y="816112"/>
                  <a:pt x="1527586" y="809744"/>
                </a:cubicBezTo>
                <a:cubicBezTo>
                  <a:pt x="1512824" y="808924"/>
                  <a:pt x="1498145" y="804811"/>
                  <a:pt x="1484556" y="798987"/>
                </a:cubicBezTo>
                <a:cubicBezTo>
                  <a:pt x="1338598" y="736433"/>
                  <a:pt x="1555981" y="812035"/>
                  <a:pt x="1420010" y="766714"/>
                </a:cubicBezTo>
                <a:cubicBezTo>
                  <a:pt x="1377982" y="724686"/>
                  <a:pt x="1422084" y="762373"/>
                  <a:pt x="1366221" y="734441"/>
                </a:cubicBezTo>
                <a:cubicBezTo>
                  <a:pt x="1354657" y="728659"/>
                  <a:pt x="1345833" y="718018"/>
                  <a:pt x="1333949" y="712925"/>
                </a:cubicBezTo>
                <a:cubicBezTo>
                  <a:pt x="1285668" y="692233"/>
                  <a:pt x="1300533" y="712354"/>
                  <a:pt x="1258645" y="691410"/>
                </a:cubicBezTo>
                <a:cubicBezTo>
                  <a:pt x="1247081" y="685628"/>
                  <a:pt x="1238256" y="674988"/>
                  <a:pt x="1226372" y="669895"/>
                </a:cubicBezTo>
                <a:cubicBezTo>
                  <a:pt x="1212782" y="664071"/>
                  <a:pt x="1197557" y="663199"/>
                  <a:pt x="1183341" y="659137"/>
                </a:cubicBezTo>
                <a:cubicBezTo>
                  <a:pt x="1079891" y="629580"/>
                  <a:pt x="1257638" y="657470"/>
                  <a:pt x="989704" y="637622"/>
                </a:cubicBezTo>
                <a:lnTo>
                  <a:pt x="860612" y="626864"/>
                </a:lnTo>
                <a:cubicBezTo>
                  <a:pt x="769048" y="565822"/>
                  <a:pt x="821766" y="505676"/>
                  <a:pt x="699247" y="519288"/>
                </a:cubicBezTo>
                <a:cubicBezTo>
                  <a:pt x="681364" y="537172"/>
                  <a:pt x="672353" y="612521"/>
                  <a:pt x="645459" y="637622"/>
                </a:cubicBezTo>
                <a:cubicBezTo>
                  <a:pt x="618565" y="662723"/>
                  <a:pt x="573643" y="660955"/>
                  <a:pt x="537883" y="669895"/>
                </a:cubicBezTo>
                <a:cubicBezTo>
                  <a:pt x="527125" y="677067"/>
                  <a:pt x="517174" y="685628"/>
                  <a:pt x="505610" y="691410"/>
                </a:cubicBezTo>
                <a:cubicBezTo>
                  <a:pt x="495468" y="696481"/>
                  <a:pt x="481355" y="694150"/>
                  <a:pt x="473337" y="702168"/>
                </a:cubicBezTo>
                <a:cubicBezTo>
                  <a:pt x="465319" y="710186"/>
                  <a:pt x="469663" y="725586"/>
                  <a:pt x="462579" y="734441"/>
                </a:cubicBezTo>
                <a:cubicBezTo>
                  <a:pt x="454502" y="744537"/>
                  <a:pt x="441064" y="748784"/>
                  <a:pt x="430306" y="755956"/>
                </a:cubicBezTo>
                <a:cubicBezTo>
                  <a:pt x="388870" y="818112"/>
                  <a:pt x="432298" y="761932"/>
                  <a:pt x="376518" y="809744"/>
                </a:cubicBezTo>
                <a:cubicBezTo>
                  <a:pt x="361116" y="822945"/>
                  <a:pt x="347831" y="838431"/>
                  <a:pt x="333487" y="852775"/>
                </a:cubicBezTo>
                <a:cubicBezTo>
                  <a:pt x="324345" y="861917"/>
                  <a:pt x="321114" y="875906"/>
                  <a:pt x="311972" y="885048"/>
                </a:cubicBezTo>
                <a:cubicBezTo>
                  <a:pt x="302830" y="894190"/>
                  <a:pt x="290457" y="899391"/>
                  <a:pt x="279699" y="906563"/>
                </a:cubicBezTo>
                <a:cubicBezTo>
                  <a:pt x="286871" y="928078"/>
                  <a:pt x="304942" y="948738"/>
                  <a:pt x="301214" y="971109"/>
                </a:cubicBezTo>
                <a:cubicBezTo>
                  <a:pt x="295836" y="1003376"/>
                  <a:pt x="287885" y="1071785"/>
                  <a:pt x="268941" y="1100201"/>
                </a:cubicBezTo>
                <a:lnTo>
                  <a:pt x="247426" y="1132474"/>
                </a:lnTo>
                <a:cubicBezTo>
                  <a:pt x="251012" y="1143232"/>
                  <a:pt x="253113" y="1154605"/>
                  <a:pt x="258184" y="1164747"/>
                </a:cubicBezTo>
                <a:cubicBezTo>
                  <a:pt x="263966" y="1176311"/>
                  <a:pt x="278095" y="1184191"/>
                  <a:pt x="279699" y="1197020"/>
                </a:cubicBezTo>
                <a:cubicBezTo>
                  <a:pt x="281967" y="1215163"/>
                  <a:pt x="278348" y="1235129"/>
                  <a:pt x="268941" y="1250808"/>
                </a:cubicBezTo>
                <a:cubicBezTo>
                  <a:pt x="255895" y="1272550"/>
                  <a:pt x="229218" y="1283499"/>
                  <a:pt x="215153" y="1304596"/>
                </a:cubicBezTo>
                <a:cubicBezTo>
                  <a:pt x="207981" y="1315354"/>
                  <a:pt x="199420" y="1325305"/>
                  <a:pt x="193638" y="1336869"/>
                </a:cubicBezTo>
                <a:cubicBezTo>
                  <a:pt x="188567" y="1347011"/>
                  <a:pt x="188714" y="1359418"/>
                  <a:pt x="182880" y="1369142"/>
                </a:cubicBezTo>
                <a:cubicBezTo>
                  <a:pt x="177662" y="1377839"/>
                  <a:pt x="168537" y="1383485"/>
                  <a:pt x="161365" y="1390657"/>
                </a:cubicBezTo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583"/>
            <a:endParaRPr lang="ru-RU" sz="900">
              <a:solidFill>
                <a:prstClr val="white"/>
              </a:solidFill>
            </a:endParaRPr>
          </a:p>
        </p:txBody>
      </p:sp>
      <p:sp>
        <p:nvSpPr>
          <p:cNvPr id="202" name="MainBox"/>
          <p:cNvSpPr/>
          <p:nvPr/>
        </p:nvSpPr>
        <p:spPr bwMode="auto">
          <a:xfrm>
            <a:off x="-14908" y="17"/>
            <a:ext cx="9158915" cy="73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53" tIns="21884" rIns="43753" bIns="21884" anchor="ctr"/>
          <a:lstStyle/>
          <a:p>
            <a:pPr algn="ctr" defTabSz="584246" eaLnBrk="0" hangingPunct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ИНФОРМАЦИОННЫЕ МАТЕРИАЛЫ ПО ОСАДКАМ  И ПОРЫВАМ ВЕТРА  НА ТЕРРИТОРИИ </a:t>
            </a:r>
          </a:p>
          <a:p>
            <a:pPr algn="ctr" defTabSz="584246" eaLnBrk="0" hangingPunct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САРАТОВСКОЙ ОБЛАСТИ (РИСК НАРУШЕНИЯ ЭЛЕКТРОСНАБЖЕНИЯ НА 14.01.2021)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-30434" y="6268183"/>
            <a:ext cx="2298515" cy="6694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12.01.2021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Саратовской области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Е.Ю. Таранова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 - 2030</a:t>
            </a:r>
          </a:p>
          <a:p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72 000</a:t>
            </a:r>
          </a:p>
        </p:txBody>
      </p:sp>
      <p:sp>
        <p:nvSpPr>
          <p:cNvPr id="408" name="Прямоугольник 24"/>
          <p:cNvSpPr>
            <a:spLocks noChangeArrowheads="1"/>
          </p:cNvSpPr>
          <p:nvPr/>
        </p:nvSpPr>
        <p:spPr bwMode="auto">
          <a:xfrm>
            <a:off x="1002082" y="3983789"/>
            <a:ext cx="1258519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Самойловский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11" name="Прямоугольник 24"/>
          <p:cNvSpPr>
            <a:spLocks noChangeArrowheads="1"/>
          </p:cNvSpPr>
          <p:nvPr/>
        </p:nvSpPr>
        <p:spPr bwMode="auto">
          <a:xfrm>
            <a:off x="4043120" y="3917552"/>
            <a:ext cx="109344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Энгельсский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13" name="Прямоугольник 24"/>
          <p:cNvSpPr>
            <a:spLocks noChangeArrowheads="1"/>
          </p:cNvSpPr>
          <p:nvPr/>
        </p:nvSpPr>
        <p:spPr bwMode="auto">
          <a:xfrm>
            <a:off x="4961696" y="1676614"/>
            <a:ext cx="1053666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Вольский р-н</a:t>
            </a:r>
          </a:p>
        </p:txBody>
      </p:sp>
      <p:sp>
        <p:nvSpPr>
          <p:cNvPr id="414" name="Прямоугольник 24"/>
          <p:cNvSpPr>
            <a:spLocks noChangeArrowheads="1"/>
          </p:cNvSpPr>
          <p:nvPr/>
        </p:nvSpPr>
        <p:spPr bwMode="auto">
          <a:xfrm>
            <a:off x="4149338" y="2496958"/>
            <a:ext cx="1209917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р-н</a:t>
            </a:r>
          </a:p>
        </p:txBody>
      </p:sp>
      <p:sp>
        <p:nvSpPr>
          <p:cNvPr id="416" name="Прямоугольник 24"/>
          <p:cNvSpPr>
            <a:spLocks noChangeArrowheads="1"/>
          </p:cNvSpPr>
          <p:nvPr/>
        </p:nvSpPr>
        <p:spPr bwMode="auto">
          <a:xfrm>
            <a:off x="426132" y="3345865"/>
            <a:ext cx="1191805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18" name="Прямоугольник 24"/>
          <p:cNvSpPr>
            <a:spLocks noChangeArrowheads="1"/>
          </p:cNvSpPr>
          <p:nvPr/>
        </p:nvSpPr>
        <p:spPr bwMode="auto">
          <a:xfrm>
            <a:off x="6347640" y="2255437"/>
            <a:ext cx="1124483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Пугачевский р-н</a:t>
            </a:r>
          </a:p>
        </p:txBody>
      </p:sp>
      <p:sp>
        <p:nvSpPr>
          <p:cNvPr id="419" name="Прямоугольник 24"/>
          <p:cNvSpPr>
            <a:spLocks noChangeArrowheads="1"/>
          </p:cNvSpPr>
          <p:nvPr/>
        </p:nvSpPr>
        <p:spPr bwMode="auto">
          <a:xfrm>
            <a:off x="5218137" y="2365504"/>
            <a:ext cx="1140409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Балаковский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21" name="Прямоугольник 24"/>
          <p:cNvSpPr>
            <a:spLocks noChangeArrowheads="1"/>
          </p:cNvSpPr>
          <p:nvPr/>
        </p:nvSpPr>
        <p:spPr bwMode="auto">
          <a:xfrm>
            <a:off x="5203963" y="3064046"/>
            <a:ext cx="1190622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Марксовский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23" name="Прямоугольник 24"/>
          <p:cNvSpPr>
            <a:spLocks noChangeArrowheads="1"/>
          </p:cNvSpPr>
          <p:nvPr/>
        </p:nvSpPr>
        <p:spPr bwMode="auto">
          <a:xfrm>
            <a:off x="5078068" y="3710125"/>
            <a:ext cx="1094849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Федоровский р-н</a:t>
            </a:r>
          </a:p>
        </p:txBody>
      </p:sp>
      <p:sp>
        <p:nvSpPr>
          <p:cNvPr id="424" name="Прямоугольник 24"/>
          <p:cNvSpPr>
            <a:spLocks noChangeArrowheads="1"/>
          </p:cNvSpPr>
          <p:nvPr/>
        </p:nvSpPr>
        <p:spPr bwMode="auto">
          <a:xfrm>
            <a:off x="6072636" y="3494390"/>
            <a:ext cx="1111053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Ершовский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26" name="Прямоугольник 24"/>
          <p:cNvSpPr>
            <a:spLocks noChangeArrowheads="1"/>
          </p:cNvSpPr>
          <p:nvPr/>
        </p:nvSpPr>
        <p:spPr bwMode="auto">
          <a:xfrm>
            <a:off x="2467584" y="4316356"/>
            <a:ext cx="1401813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Красноармейский р-н</a:t>
            </a:r>
          </a:p>
        </p:txBody>
      </p:sp>
      <p:sp>
        <p:nvSpPr>
          <p:cNvPr id="428" name="Прямоугольник 24"/>
          <p:cNvSpPr>
            <a:spLocks noChangeArrowheads="1"/>
          </p:cNvSpPr>
          <p:nvPr/>
        </p:nvSpPr>
        <p:spPr bwMode="auto">
          <a:xfrm>
            <a:off x="335219" y="1679876"/>
            <a:ext cx="1028927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Турковский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29" name="Прямоугольник 24"/>
          <p:cNvSpPr>
            <a:spLocks noChangeArrowheads="1"/>
          </p:cNvSpPr>
          <p:nvPr/>
        </p:nvSpPr>
        <p:spPr bwMode="auto">
          <a:xfrm>
            <a:off x="1364953" y="1651584"/>
            <a:ext cx="1080439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Ртищевский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31" name="Прямоугольник 24"/>
          <p:cNvSpPr>
            <a:spLocks noChangeArrowheads="1"/>
          </p:cNvSpPr>
          <p:nvPr/>
        </p:nvSpPr>
        <p:spPr bwMode="auto">
          <a:xfrm>
            <a:off x="2456672" y="1917814"/>
            <a:ext cx="1374876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Екатериновский р-н</a:t>
            </a:r>
          </a:p>
        </p:txBody>
      </p:sp>
      <p:sp>
        <p:nvSpPr>
          <p:cNvPr id="433" name="Прямоугольник 24"/>
          <p:cNvSpPr>
            <a:spLocks noChangeArrowheads="1"/>
          </p:cNvSpPr>
          <p:nvPr/>
        </p:nvSpPr>
        <p:spPr bwMode="auto">
          <a:xfrm>
            <a:off x="2202700" y="1249212"/>
            <a:ext cx="1260669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 р-н</a:t>
            </a:r>
          </a:p>
        </p:txBody>
      </p:sp>
      <p:sp>
        <p:nvSpPr>
          <p:cNvPr id="434" name="Прямоугольник 24"/>
          <p:cNvSpPr>
            <a:spLocks noChangeArrowheads="1"/>
          </p:cNvSpPr>
          <p:nvPr/>
        </p:nvSpPr>
        <p:spPr bwMode="auto">
          <a:xfrm>
            <a:off x="2415530" y="2584582"/>
            <a:ext cx="1093461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Аткарский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35" name="Прямоугольник 24"/>
          <p:cNvSpPr>
            <a:spLocks noChangeArrowheads="1"/>
          </p:cNvSpPr>
          <p:nvPr/>
        </p:nvSpPr>
        <p:spPr bwMode="auto">
          <a:xfrm>
            <a:off x="3449492" y="1507782"/>
            <a:ext cx="1768645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Базарно-</a:t>
            </a:r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Карабулакский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37" name="Прямоугольник 24"/>
          <p:cNvSpPr>
            <a:spLocks noChangeArrowheads="1"/>
          </p:cNvSpPr>
          <p:nvPr/>
        </p:nvSpPr>
        <p:spPr bwMode="auto">
          <a:xfrm>
            <a:off x="3165274" y="2331249"/>
            <a:ext cx="1281253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Новобурасский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38" name="Прямоугольник 24"/>
          <p:cNvSpPr>
            <a:spLocks noChangeArrowheads="1"/>
          </p:cNvSpPr>
          <p:nvPr/>
        </p:nvSpPr>
        <p:spPr bwMode="auto">
          <a:xfrm>
            <a:off x="1468194" y="2585476"/>
            <a:ext cx="111882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Аркадакский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41" name="Прямоугольник 24"/>
          <p:cNvSpPr>
            <a:spLocks noChangeArrowheads="1"/>
          </p:cNvSpPr>
          <p:nvPr/>
        </p:nvSpPr>
        <p:spPr bwMode="auto">
          <a:xfrm>
            <a:off x="4043009" y="3126306"/>
            <a:ext cx="107509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Саратов</a:t>
            </a:r>
          </a:p>
        </p:txBody>
      </p:sp>
      <p:sp>
        <p:nvSpPr>
          <p:cNvPr id="443" name="Прямоугольник 24"/>
          <p:cNvSpPr>
            <a:spLocks noChangeArrowheads="1"/>
          </p:cNvSpPr>
          <p:nvPr/>
        </p:nvSpPr>
        <p:spPr bwMode="auto">
          <a:xfrm>
            <a:off x="3325423" y="2909178"/>
            <a:ext cx="122803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Татищевский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471" name="Прямоугольник 24"/>
          <p:cNvSpPr>
            <a:spLocks noChangeArrowheads="1"/>
          </p:cNvSpPr>
          <p:nvPr/>
        </p:nvSpPr>
        <p:spPr bwMode="auto">
          <a:xfrm>
            <a:off x="4111915" y="3320212"/>
            <a:ext cx="1069134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р-н</a:t>
            </a:r>
          </a:p>
        </p:txBody>
      </p:sp>
      <p:sp>
        <p:nvSpPr>
          <p:cNvPr id="473" name="Прямоугольник 472"/>
          <p:cNvSpPr/>
          <p:nvPr/>
        </p:nvSpPr>
        <p:spPr>
          <a:xfrm>
            <a:off x="902685" y="2120176"/>
            <a:ext cx="461461" cy="1436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110 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4" name="Прямоугольник 473"/>
          <p:cNvSpPr/>
          <p:nvPr/>
        </p:nvSpPr>
        <p:spPr>
          <a:xfrm>
            <a:off x="672371" y="2257982"/>
            <a:ext cx="682731" cy="143036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5603/10432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6" name="Прямоугольник 475"/>
          <p:cNvSpPr/>
          <p:nvPr/>
        </p:nvSpPr>
        <p:spPr>
          <a:xfrm>
            <a:off x="1811242" y="1997283"/>
            <a:ext cx="443779" cy="1619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478" name="Прямоугольник 477"/>
          <p:cNvSpPr/>
          <p:nvPr/>
        </p:nvSpPr>
        <p:spPr>
          <a:xfrm>
            <a:off x="1567678" y="2150309"/>
            <a:ext cx="690992" cy="185176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5603/10432</a:t>
            </a:r>
          </a:p>
        </p:txBody>
      </p:sp>
      <p:sp>
        <p:nvSpPr>
          <p:cNvPr id="479" name="Прямоугольник 478"/>
          <p:cNvSpPr/>
          <p:nvPr/>
        </p:nvSpPr>
        <p:spPr>
          <a:xfrm>
            <a:off x="2641048" y="2252594"/>
            <a:ext cx="503062" cy="2128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8" tIns="25715" rIns="51418" bIns="25715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81" name="Прямоугольник 480"/>
          <p:cNvSpPr/>
          <p:nvPr/>
        </p:nvSpPr>
        <p:spPr>
          <a:xfrm>
            <a:off x="2452439" y="2455360"/>
            <a:ext cx="709146" cy="18457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1101/11425</a:t>
            </a:r>
          </a:p>
        </p:txBody>
      </p:sp>
      <p:sp>
        <p:nvSpPr>
          <p:cNvPr id="483" name="Прямоугольник 482"/>
          <p:cNvSpPr/>
          <p:nvPr/>
        </p:nvSpPr>
        <p:spPr>
          <a:xfrm>
            <a:off x="835101" y="3847339"/>
            <a:ext cx="787426" cy="1620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42500/124000</a:t>
            </a:r>
          </a:p>
        </p:txBody>
      </p:sp>
      <p:sp>
        <p:nvSpPr>
          <p:cNvPr id="484" name="Прямоугольник 483"/>
          <p:cNvSpPr/>
          <p:nvPr/>
        </p:nvSpPr>
        <p:spPr>
          <a:xfrm>
            <a:off x="1002081" y="3695501"/>
            <a:ext cx="622132" cy="1674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2666,19/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6" name="Прямоугольник 485"/>
          <p:cNvSpPr/>
          <p:nvPr/>
        </p:nvSpPr>
        <p:spPr>
          <a:xfrm>
            <a:off x="1379189" y="4347487"/>
            <a:ext cx="473061" cy="15800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8" name="Прямоугольник 487"/>
          <p:cNvSpPr/>
          <p:nvPr/>
        </p:nvSpPr>
        <p:spPr>
          <a:xfrm>
            <a:off x="1169768" y="4525063"/>
            <a:ext cx="698754" cy="13740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6044/11406</a:t>
            </a:r>
          </a:p>
        </p:txBody>
      </p:sp>
      <p:sp>
        <p:nvSpPr>
          <p:cNvPr id="489" name="Прямоугольник 488"/>
          <p:cNvSpPr/>
          <p:nvPr/>
        </p:nvSpPr>
        <p:spPr>
          <a:xfrm>
            <a:off x="1847041" y="2915420"/>
            <a:ext cx="501358" cy="1494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1251,5/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91" name="Прямоугольник 490"/>
          <p:cNvSpPr/>
          <p:nvPr/>
        </p:nvSpPr>
        <p:spPr>
          <a:xfrm>
            <a:off x="1621662" y="3064046"/>
            <a:ext cx="733413" cy="15553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2563/22512</a:t>
            </a:r>
          </a:p>
        </p:txBody>
      </p:sp>
      <p:sp>
        <p:nvSpPr>
          <p:cNvPr id="493" name="Прямоугольник 492"/>
          <p:cNvSpPr/>
          <p:nvPr/>
        </p:nvSpPr>
        <p:spPr>
          <a:xfrm>
            <a:off x="2702408" y="1664024"/>
            <a:ext cx="469682" cy="1716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1014/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4" name="Прямоугольник 493"/>
          <p:cNvSpPr/>
          <p:nvPr/>
        </p:nvSpPr>
        <p:spPr>
          <a:xfrm>
            <a:off x="2467583" y="1820559"/>
            <a:ext cx="702475" cy="16159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13631/42326</a:t>
            </a:r>
          </a:p>
        </p:txBody>
      </p:sp>
      <p:cxnSp>
        <p:nvCxnSpPr>
          <p:cNvPr id="496" name="Прямая со стрелкой 495"/>
          <p:cNvCxnSpPr>
            <a:stCxn id="433" idx="3"/>
          </p:cNvCxnSpPr>
          <p:nvPr/>
        </p:nvCxnSpPr>
        <p:spPr>
          <a:xfrm flipH="1">
            <a:off x="3313379" y="1341544"/>
            <a:ext cx="149990" cy="5569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Прямоугольник 498"/>
          <p:cNvSpPr/>
          <p:nvPr/>
        </p:nvSpPr>
        <p:spPr>
          <a:xfrm>
            <a:off x="4517395" y="1282959"/>
            <a:ext cx="426041" cy="15721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1" name="Прямоугольник 500"/>
          <p:cNvSpPr/>
          <p:nvPr/>
        </p:nvSpPr>
        <p:spPr>
          <a:xfrm>
            <a:off x="4300593" y="1425221"/>
            <a:ext cx="648295" cy="14572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4112/11413</a:t>
            </a:r>
          </a:p>
        </p:txBody>
      </p:sp>
      <p:sp>
        <p:nvSpPr>
          <p:cNvPr id="502" name="Прямоугольник 501"/>
          <p:cNvSpPr/>
          <p:nvPr/>
        </p:nvSpPr>
        <p:spPr>
          <a:xfrm>
            <a:off x="4436326" y="1855706"/>
            <a:ext cx="486154" cy="1487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1402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4" name="Прямоугольник 503"/>
          <p:cNvSpPr/>
          <p:nvPr/>
        </p:nvSpPr>
        <p:spPr>
          <a:xfrm>
            <a:off x="4231809" y="2003644"/>
            <a:ext cx="728224" cy="1470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11251/11111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2689559" y="2985281"/>
            <a:ext cx="545401" cy="1758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1880/7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7" name="Прямоугольник 506"/>
          <p:cNvSpPr/>
          <p:nvPr/>
        </p:nvSpPr>
        <p:spPr>
          <a:xfrm>
            <a:off x="2475474" y="3129859"/>
            <a:ext cx="764170" cy="167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11011/40140</a:t>
            </a:r>
          </a:p>
        </p:txBody>
      </p:sp>
      <p:sp>
        <p:nvSpPr>
          <p:cNvPr id="509" name="Прямоугольник 508"/>
          <p:cNvSpPr/>
          <p:nvPr/>
        </p:nvSpPr>
        <p:spPr>
          <a:xfrm>
            <a:off x="5285286" y="2045629"/>
            <a:ext cx="590779" cy="1490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146,94/9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Прямоугольник 510"/>
          <p:cNvSpPr/>
          <p:nvPr/>
        </p:nvSpPr>
        <p:spPr>
          <a:xfrm>
            <a:off x="6045846" y="1399818"/>
            <a:ext cx="507761" cy="1230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12" name="Прямоугольник 511"/>
          <p:cNvSpPr/>
          <p:nvPr/>
        </p:nvSpPr>
        <p:spPr>
          <a:xfrm>
            <a:off x="5841463" y="1522848"/>
            <a:ext cx="727058" cy="12367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1134/24141</a:t>
            </a:r>
          </a:p>
        </p:txBody>
      </p:sp>
      <p:sp>
        <p:nvSpPr>
          <p:cNvPr id="514" name="Прямоугольник 513"/>
          <p:cNvSpPr/>
          <p:nvPr/>
        </p:nvSpPr>
        <p:spPr>
          <a:xfrm>
            <a:off x="5145638" y="2175587"/>
            <a:ext cx="694583" cy="17040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29304/91056</a:t>
            </a:r>
          </a:p>
        </p:txBody>
      </p:sp>
      <p:sp>
        <p:nvSpPr>
          <p:cNvPr id="516" name="Прямоугольник 515"/>
          <p:cNvSpPr/>
          <p:nvPr/>
        </p:nvSpPr>
        <p:spPr>
          <a:xfrm>
            <a:off x="6213325" y="2036706"/>
            <a:ext cx="451419" cy="1404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825/6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Прямоугольник 516"/>
          <p:cNvSpPr/>
          <p:nvPr/>
        </p:nvSpPr>
        <p:spPr>
          <a:xfrm>
            <a:off x="6005225" y="2174362"/>
            <a:ext cx="681439" cy="13202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5253/12425</a:t>
            </a:r>
          </a:p>
        </p:txBody>
      </p:sp>
      <p:sp>
        <p:nvSpPr>
          <p:cNvPr id="519" name="Прямоугольник 518"/>
          <p:cNvSpPr/>
          <p:nvPr/>
        </p:nvSpPr>
        <p:spPr>
          <a:xfrm>
            <a:off x="7322329" y="1957740"/>
            <a:ext cx="505247" cy="14951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797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Прямоугольник 520"/>
          <p:cNvSpPr/>
          <p:nvPr/>
        </p:nvSpPr>
        <p:spPr>
          <a:xfrm>
            <a:off x="7105228" y="2120778"/>
            <a:ext cx="728328" cy="15942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5420/13100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" name="Прямоугольник 521"/>
          <p:cNvSpPr/>
          <p:nvPr/>
        </p:nvSpPr>
        <p:spPr>
          <a:xfrm>
            <a:off x="6262316" y="3853666"/>
            <a:ext cx="517061" cy="1513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2430,5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4" name="Прямоугольник 523"/>
          <p:cNvSpPr/>
          <p:nvPr/>
        </p:nvSpPr>
        <p:spPr>
          <a:xfrm>
            <a:off x="6022407" y="3993626"/>
            <a:ext cx="733825" cy="14477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13610/31261</a:t>
            </a:r>
          </a:p>
        </p:txBody>
      </p:sp>
      <p:sp>
        <p:nvSpPr>
          <p:cNvPr id="526" name="Прямоугольник 525"/>
          <p:cNvSpPr/>
          <p:nvPr/>
        </p:nvSpPr>
        <p:spPr>
          <a:xfrm>
            <a:off x="7045183" y="3279324"/>
            <a:ext cx="501716" cy="1450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6823506" y="3402172"/>
            <a:ext cx="734583" cy="14968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5253/12525</a:t>
            </a:r>
          </a:p>
        </p:txBody>
      </p:sp>
      <p:sp>
        <p:nvSpPr>
          <p:cNvPr id="529" name="Прямоугольник 528"/>
          <p:cNvSpPr/>
          <p:nvPr/>
        </p:nvSpPr>
        <p:spPr>
          <a:xfrm>
            <a:off x="6628058" y="2674575"/>
            <a:ext cx="599599" cy="149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2011/</a:t>
            </a:r>
            <a:r>
              <a:rPr lang="ru-RU" sz="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1" name="Прямоугольник 530"/>
          <p:cNvSpPr/>
          <p:nvPr/>
        </p:nvSpPr>
        <p:spPr>
          <a:xfrm>
            <a:off x="6418553" y="2821599"/>
            <a:ext cx="798216" cy="13626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13614/51001</a:t>
            </a:r>
          </a:p>
        </p:txBody>
      </p:sp>
      <p:sp>
        <p:nvSpPr>
          <p:cNvPr id="534" name="Прямоугольник 533"/>
          <p:cNvSpPr/>
          <p:nvPr/>
        </p:nvSpPr>
        <p:spPr>
          <a:xfrm>
            <a:off x="5682040" y="2758854"/>
            <a:ext cx="599515" cy="1364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1176,24/239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Прямоугольник 534"/>
          <p:cNvSpPr/>
          <p:nvPr/>
        </p:nvSpPr>
        <p:spPr>
          <a:xfrm>
            <a:off x="5476062" y="2898749"/>
            <a:ext cx="778600" cy="14289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2504/254255</a:t>
            </a:r>
          </a:p>
        </p:txBody>
      </p:sp>
      <p:sp>
        <p:nvSpPr>
          <p:cNvPr id="537" name="Прямоугольник 536"/>
          <p:cNvSpPr/>
          <p:nvPr/>
        </p:nvSpPr>
        <p:spPr>
          <a:xfrm>
            <a:off x="5382347" y="3424383"/>
            <a:ext cx="547830" cy="134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253,6 </a:t>
            </a: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8" name="Прямоугольник 537"/>
          <p:cNvSpPr/>
          <p:nvPr/>
        </p:nvSpPr>
        <p:spPr>
          <a:xfrm>
            <a:off x="5136560" y="3563619"/>
            <a:ext cx="773690" cy="15347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10625/63001</a:t>
            </a:r>
          </a:p>
        </p:txBody>
      </p:sp>
      <p:sp>
        <p:nvSpPr>
          <p:cNvPr id="542" name="Прямоугольник 541"/>
          <p:cNvSpPr/>
          <p:nvPr/>
        </p:nvSpPr>
        <p:spPr>
          <a:xfrm>
            <a:off x="4717733" y="2829689"/>
            <a:ext cx="484600" cy="1714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19,7/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Прямоугольник 544"/>
          <p:cNvSpPr/>
          <p:nvPr/>
        </p:nvSpPr>
        <p:spPr>
          <a:xfrm>
            <a:off x="4510032" y="2998995"/>
            <a:ext cx="663603" cy="16939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1065/14251</a:t>
            </a:r>
          </a:p>
        </p:txBody>
      </p:sp>
      <p:sp>
        <p:nvSpPr>
          <p:cNvPr id="546" name="Прямоугольник 545"/>
          <p:cNvSpPr/>
          <p:nvPr/>
        </p:nvSpPr>
        <p:spPr>
          <a:xfrm>
            <a:off x="5165826" y="4232669"/>
            <a:ext cx="733336" cy="17424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6510/25114</a:t>
            </a:r>
          </a:p>
        </p:txBody>
      </p:sp>
      <p:sp>
        <p:nvSpPr>
          <p:cNvPr id="552" name="Прямоугольник 551"/>
          <p:cNvSpPr/>
          <p:nvPr/>
        </p:nvSpPr>
        <p:spPr>
          <a:xfrm>
            <a:off x="3992985" y="4436946"/>
            <a:ext cx="765030" cy="17139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12500/310000</a:t>
            </a:r>
          </a:p>
        </p:txBody>
      </p:sp>
      <p:sp>
        <p:nvSpPr>
          <p:cNvPr id="554" name="Прямоугольник 553"/>
          <p:cNvSpPr/>
          <p:nvPr/>
        </p:nvSpPr>
        <p:spPr>
          <a:xfrm>
            <a:off x="3572671" y="2672621"/>
            <a:ext cx="474490" cy="13912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783/7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5" name="Прямоугольник 554"/>
          <p:cNvSpPr/>
          <p:nvPr/>
        </p:nvSpPr>
        <p:spPr>
          <a:xfrm>
            <a:off x="3362860" y="2815943"/>
            <a:ext cx="690080" cy="12340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11451/25643</a:t>
            </a:r>
          </a:p>
        </p:txBody>
      </p:sp>
      <p:sp>
        <p:nvSpPr>
          <p:cNvPr id="557" name="Прямоугольник 556"/>
          <p:cNvSpPr/>
          <p:nvPr/>
        </p:nvSpPr>
        <p:spPr>
          <a:xfrm>
            <a:off x="3519489" y="3250274"/>
            <a:ext cx="580854" cy="1489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2012/</a:t>
            </a:r>
            <a:r>
              <a:rPr lang="ru-RU" sz="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1/62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9" name="Прямоугольник 558"/>
          <p:cNvSpPr/>
          <p:nvPr/>
        </p:nvSpPr>
        <p:spPr>
          <a:xfrm>
            <a:off x="3333114" y="3375724"/>
            <a:ext cx="775638" cy="13529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6113/45300</a:t>
            </a:r>
          </a:p>
        </p:txBody>
      </p:sp>
      <p:sp>
        <p:nvSpPr>
          <p:cNvPr id="560" name="Прямоугольник 559"/>
          <p:cNvSpPr/>
          <p:nvPr/>
        </p:nvSpPr>
        <p:spPr>
          <a:xfrm>
            <a:off x="4488938" y="3652464"/>
            <a:ext cx="530714" cy="1526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4279518" y="3801630"/>
            <a:ext cx="725649" cy="14760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5051/26103</a:t>
            </a:r>
          </a:p>
        </p:txBody>
      </p:sp>
      <p:sp>
        <p:nvSpPr>
          <p:cNvPr id="564" name="Прямоугольник 563"/>
          <p:cNvSpPr/>
          <p:nvPr/>
        </p:nvSpPr>
        <p:spPr>
          <a:xfrm>
            <a:off x="8039659" y="3143647"/>
            <a:ext cx="749593" cy="18548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5511/13605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8288802" y="2941364"/>
            <a:ext cx="525152" cy="1909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2011/</a:t>
            </a:r>
            <a:r>
              <a:rPr lang="ru-RU" sz="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8" name="Прямоугольник 24"/>
          <p:cNvSpPr>
            <a:spLocks noChangeArrowheads="1"/>
          </p:cNvSpPr>
          <p:nvPr/>
        </p:nvSpPr>
        <p:spPr bwMode="auto">
          <a:xfrm>
            <a:off x="6360705" y="4211985"/>
            <a:ext cx="935336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Дергачевский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569" name="Прямоугольник 24"/>
          <p:cNvSpPr>
            <a:spLocks noChangeArrowheads="1"/>
          </p:cNvSpPr>
          <p:nvPr/>
        </p:nvSpPr>
        <p:spPr bwMode="auto">
          <a:xfrm>
            <a:off x="7537669" y="3485470"/>
            <a:ext cx="902378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Озинский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570" name="Прямоугольник 569"/>
          <p:cNvSpPr/>
          <p:nvPr/>
        </p:nvSpPr>
        <p:spPr>
          <a:xfrm>
            <a:off x="7658773" y="3794591"/>
            <a:ext cx="540174" cy="1569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1" name="Прямоугольник 570"/>
          <p:cNvSpPr/>
          <p:nvPr/>
        </p:nvSpPr>
        <p:spPr>
          <a:xfrm>
            <a:off x="7444647" y="3923656"/>
            <a:ext cx="754301" cy="173476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5100/11401</a:t>
            </a:r>
          </a:p>
        </p:txBody>
      </p:sp>
      <p:sp>
        <p:nvSpPr>
          <p:cNvPr id="572" name="Прямоугольник 24"/>
          <p:cNvSpPr>
            <a:spLocks noChangeArrowheads="1"/>
          </p:cNvSpPr>
          <p:nvPr/>
        </p:nvSpPr>
        <p:spPr bwMode="auto">
          <a:xfrm>
            <a:off x="3194988" y="3612713"/>
            <a:ext cx="108044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Саратовский р-н</a:t>
            </a:r>
          </a:p>
        </p:txBody>
      </p:sp>
      <p:sp>
        <p:nvSpPr>
          <p:cNvPr id="573" name="Прямоугольник 572"/>
          <p:cNvSpPr/>
          <p:nvPr/>
        </p:nvSpPr>
        <p:spPr>
          <a:xfrm>
            <a:off x="3449492" y="3967336"/>
            <a:ext cx="529517" cy="1688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8" tIns="25715" rIns="51418" bIns="25715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2502/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74" name="Прямоугольник 573"/>
          <p:cNvSpPr/>
          <p:nvPr/>
        </p:nvSpPr>
        <p:spPr>
          <a:xfrm>
            <a:off x="3239644" y="4123710"/>
            <a:ext cx="754094" cy="13438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13125/41114</a:t>
            </a:r>
          </a:p>
        </p:txBody>
      </p:sp>
      <p:sp>
        <p:nvSpPr>
          <p:cNvPr id="575" name="Прямоугольник 24"/>
          <p:cNvSpPr>
            <a:spLocks noChangeArrowheads="1"/>
          </p:cNvSpPr>
          <p:nvPr/>
        </p:nvSpPr>
        <p:spPr bwMode="auto">
          <a:xfrm>
            <a:off x="1502133" y="3233964"/>
            <a:ext cx="114728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р-н</a:t>
            </a:r>
          </a:p>
        </p:txBody>
      </p:sp>
      <p:sp>
        <p:nvSpPr>
          <p:cNvPr id="576" name="Прямоугольник 575"/>
          <p:cNvSpPr/>
          <p:nvPr/>
        </p:nvSpPr>
        <p:spPr>
          <a:xfrm>
            <a:off x="1722402" y="3784816"/>
            <a:ext cx="693129" cy="16441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14030/33300</a:t>
            </a:r>
          </a:p>
        </p:txBody>
      </p:sp>
      <p:sp>
        <p:nvSpPr>
          <p:cNvPr id="577" name="Прямоугольник 576"/>
          <p:cNvSpPr/>
          <p:nvPr/>
        </p:nvSpPr>
        <p:spPr>
          <a:xfrm>
            <a:off x="1714875" y="3613922"/>
            <a:ext cx="491752" cy="171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8" name="Прямоугольник 577"/>
          <p:cNvSpPr>
            <a:spLocks noChangeArrowheads="1"/>
          </p:cNvSpPr>
          <p:nvPr/>
        </p:nvSpPr>
        <p:spPr bwMode="auto">
          <a:xfrm>
            <a:off x="2443345" y="3426458"/>
            <a:ext cx="1173347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Лысогорский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579" name="Прямоугольник 578"/>
          <p:cNvSpPr/>
          <p:nvPr/>
        </p:nvSpPr>
        <p:spPr>
          <a:xfrm>
            <a:off x="2482411" y="4013532"/>
            <a:ext cx="721459" cy="15844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1401/20413</a:t>
            </a:r>
          </a:p>
        </p:txBody>
      </p:sp>
      <p:sp>
        <p:nvSpPr>
          <p:cNvPr id="580" name="Прямоугольник 579"/>
          <p:cNvSpPr/>
          <p:nvPr/>
        </p:nvSpPr>
        <p:spPr>
          <a:xfrm>
            <a:off x="2705475" y="3823735"/>
            <a:ext cx="501650" cy="1796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1372/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1" name="Прямоугольник 24"/>
          <p:cNvSpPr>
            <a:spLocks noChangeArrowheads="1"/>
          </p:cNvSpPr>
          <p:nvPr/>
        </p:nvSpPr>
        <p:spPr bwMode="auto">
          <a:xfrm>
            <a:off x="4901762" y="4292730"/>
            <a:ext cx="1115410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Питерский р-н</a:t>
            </a:r>
          </a:p>
        </p:txBody>
      </p:sp>
      <p:sp>
        <p:nvSpPr>
          <p:cNvPr id="582" name="Прямоугольник 24"/>
          <p:cNvSpPr>
            <a:spLocks noChangeArrowheads="1"/>
          </p:cNvSpPr>
          <p:nvPr/>
        </p:nvSpPr>
        <p:spPr bwMode="auto">
          <a:xfrm>
            <a:off x="5261120" y="4926012"/>
            <a:ext cx="1338114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Новоузенский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583" name="Прямоугольник 582"/>
          <p:cNvSpPr/>
          <p:nvPr/>
        </p:nvSpPr>
        <p:spPr>
          <a:xfrm>
            <a:off x="5998919" y="6149889"/>
            <a:ext cx="694207" cy="15460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5065/14141</a:t>
            </a:r>
          </a:p>
        </p:txBody>
      </p:sp>
      <p:sp>
        <p:nvSpPr>
          <p:cNvPr id="584" name="Прямоугольник 583"/>
          <p:cNvSpPr/>
          <p:nvPr/>
        </p:nvSpPr>
        <p:spPr>
          <a:xfrm>
            <a:off x="5815246" y="5274419"/>
            <a:ext cx="560771" cy="1781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2041</a:t>
            </a:r>
            <a:r>
              <a:rPr lang="ru-RU" sz="7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5" name="Прямоугольник 584"/>
          <p:cNvSpPr/>
          <p:nvPr/>
        </p:nvSpPr>
        <p:spPr>
          <a:xfrm>
            <a:off x="5629666" y="5466365"/>
            <a:ext cx="727621" cy="15747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1066/25125</a:t>
            </a:r>
          </a:p>
        </p:txBody>
      </p:sp>
      <p:sp>
        <p:nvSpPr>
          <p:cNvPr id="586" name="Прямоугольник 585"/>
          <p:cNvSpPr/>
          <p:nvPr/>
        </p:nvSpPr>
        <p:spPr>
          <a:xfrm>
            <a:off x="3081811" y="4713712"/>
            <a:ext cx="544940" cy="1668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7" name="Прямоугольник 586"/>
          <p:cNvSpPr/>
          <p:nvPr/>
        </p:nvSpPr>
        <p:spPr>
          <a:xfrm>
            <a:off x="4042291" y="5032623"/>
            <a:ext cx="525419" cy="1795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88" name="Прямоугольник 587"/>
          <p:cNvSpPr/>
          <p:nvPr/>
        </p:nvSpPr>
        <p:spPr>
          <a:xfrm>
            <a:off x="4802699" y="4879286"/>
            <a:ext cx="526359" cy="184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1499/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9" name="Прямоугольник 588"/>
          <p:cNvSpPr/>
          <p:nvPr/>
        </p:nvSpPr>
        <p:spPr>
          <a:xfrm>
            <a:off x="5890954" y="4685536"/>
            <a:ext cx="498365" cy="1436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590" name="Прямоугольник 589"/>
          <p:cNvSpPr/>
          <p:nvPr/>
        </p:nvSpPr>
        <p:spPr>
          <a:xfrm>
            <a:off x="5665842" y="4813089"/>
            <a:ext cx="713129" cy="18313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6201/14412</a:t>
            </a:r>
            <a:endParaRPr 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1" name="Прямоугольник 24"/>
          <p:cNvSpPr>
            <a:spLocks noChangeArrowheads="1"/>
          </p:cNvSpPr>
          <p:nvPr/>
        </p:nvSpPr>
        <p:spPr bwMode="auto">
          <a:xfrm>
            <a:off x="4476432" y="4559886"/>
            <a:ext cx="1222712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Краснокутский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592" name="Прямоугольник 24"/>
          <p:cNvSpPr>
            <a:spLocks noChangeArrowheads="1"/>
          </p:cNvSpPr>
          <p:nvPr/>
        </p:nvSpPr>
        <p:spPr bwMode="auto">
          <a:xfrm>
            <a:off x="3531602" y="4577606"/>
            <a:ext cx="1053955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Ровенский р-н</a:t>
            </a:r>
          </a:p>
        </p:txBody>
      </p:sp>
      <p:sp>
        <p:nvSpPr>
          <p:cNvPr id="593" name="Прямоугольник 592"/>
          <p:cNvSpPr/>
          <p:nvPr/>
        </p:nvSpPr>
        <p:spPr>
          <a:xfrm>
            <a:off x="2924423" y="4884533"/>
            <a:ext cx="706230" cy="16725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25125/41444</a:t>
            </a:r>
          </a:p>
        </p:txBody>
      </p:sp>
      <p:sp>
        <p:nvSpPr>
          <p:cNvPr id="594" name="Прямоугольник 593"/>
          <p:cNvSpPr/>
          <p:nvPr/>
        </p:nvSpPr>
        <p:spPr>
          <a:xfrm>
            <a:off x="3842884" y="5212197"/>
            <a:ext cx="677966" cy="18430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2200/6000</a:t>
            </a:r>
          </a:p>
        </p:txBody>
      </p:sp>
      <p:sp>
        <p:nvSpPr>
          <p:cNvPr id="595" name="Прямоугольник 594"/>
          <p:cNvSpPr/>
          <p:nvPr/>
        </p:nvSpPr>
        <p:spPr>
          <a:xfrm>
            <a:off x="4626730" y="5049716"/>
            <a:ext cx="732524" cy="145396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10113/35144</a:t>
            </a:r>
          </a:p>
        </p:txBody>
      </p:sp>
      <p:sp>
        <p:nvSpPr>
          <p:cNvPr id="596" name="Прямоугольник 595"/>
          <p:cNvSpPr/>
          <p:nvPr/>
        </p:nvSpPr>
        <p:spPr>
          <a:xfrm>
            <a:off x="5395333" y="4098210"/>
            <a:ext cx="504962" cy="1466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</a:t>
            </a:r>
          </a:p>
        </p:txBody>
      </p:sp>
      <p:sp>
        <p:nvSpPr>
          <p:cNvPr id="597" name="Прямоугольник 596"/>
          <p:cNvSpPr/>
          <p:nvPr/>
        </p:nvSpPr>
        <p:spPr>
          <a:xfrm>
            <a:off x="4131801" y="4276154"/>
            <a:ext cx="653781" cy="1656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2052/</a:t>
            </a:r>
            <a:r>
              <a:rPr lang="ru-RU" sz="7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8" name="Прямоугольник 597"/>
          <p:cNvSpPr/>
          <p:nvPr/>
        </p:nvSpPr>
        <p:spPr>
          <a:xfrm>
            <a:off x="6382984" y="4461762"/>
            <a:ext cx="511465" cy="1742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1020/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9" name="Прямоугольник 598"/>
          <p:cNvSpPr/>
          <p:nvPr/>
        </p:nvSpPr>
        <p:spPr>
          <a:xfrm>
            <a:off x="6383585" y="4632315"/>
            <a:ext cx="715573" cy="14128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1250/11031</a:t>
            </a:r>
          </a:p>
        </p:txBody>
      </p:sp>
      <p:sp>
        <p:nvSpPr>
          <p:cNvPr id="600" name="Прямоугольник 24"/>
          <p:cNvSpPr>
            <a:spLocks noChangeArrowheads="1"/>
          </p:cNvSpPr>
          <p:nvPr/>
        </p:nvSpPr>
        <p:spPr bwMode="auto">
          <a:xfrm>
            <a:off x="5011968" y="5605965"/>
            <a:ext cx="1836418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Александрово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-Гайский р-н</a:t>
            </a:r>
          </a:p>
        </p:txBody>
      </p:sp>
      <p:sp>
        <p:nvSpPr>
          <p:cNvPr id="601" name="Прямоугольник 24"/>
          <p:cNvSpPr>
            <a:spLocks noChangeArrowheads="1"/>
          </p:cNvSpPr>
          <p:nvPr/>
        </p:nvSpPr>
        <p:spPr bwMode="auto">
          <a:xfrm>
            <a:off x="5435500" y="969784"/>
            <a:ext cx="1229444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Хвалынский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602" name="Прямоугольник 24"/>
          <p:cNvSpPr>
            <a:spLocks noChangeArrowheads="1"/>
          </p:cNvSpPr>
          <p:nvPr/>
        </p:nvSpPr>
        <p:spPr bwMode="auto">
          <a:xfrm>
            <a:off x="5951488" y="1685253"/>
            <a:ext cx="1130907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Духовницкий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603" name="Прямоугольник 24"/>
          <p:cNvSpPr>
            <a:spLocks noChangeArrowheads="1"/>
          </p:cNvSpPr>
          <p:nvPr/>
        </p:nvSpPr>
        <p:spPr bwMode="auto">
          <a:xfrm>
            <a:off x="6958340" y="1560054"/>
            <a:ext cx="1241938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Ивантеевский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р-н</a:t>
            </a:r>
          </a:p>
        </p:txBody>
      </p:sp>
      <p:sp>
        <p:nvSpPr>
          <p:cNvPr id="604" name="Прямоугольник 24"/>
          <p:cNvSpPr>
            <a:spLocks noChangeArrowheads="1"/>
          </p:cNvSpPr>
          <p:nvPr/>
        </p:nvSpPr>
        <p:spPr bwMode="auto">
          <a:xfrm>
            <a:off x="7975716" y="2510490"/>
            <a:ext cx="1248481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Перелюбский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605" name="Прямоугольник 24"/>
          <p:cNvSpPr>
            <a:spLocks noChangeArrowheads="1"/>
          </p:cNvSpPr>
          <p:nvPr/>
        </p:nvSpPr>
        <p:spPr bwMode="auto">
          <a:xfrm>
            <a:off x="6413817" y="2925186"/>
            <a:ext cx="1627678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Краснопартизанский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606" name="Прямоугольник 24"/>
          <p:cNvSpPr>
            <a:spLocks noChangeArrowheads="1"/>
          </p:cNvSpPr>
          <p:nvPr/>
        </p:nvSpPr>
        <p:spPr bwMode="auto">
          <a:xfrm>
            <a:off x="335219" y="2637925"/>
            <a:ext cx="1132975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Романовский р-н</a:t>
            </a:r>
          </a:p>
        </p:txBody>
      </p:sp>
      <p:sp>
        <p:nvSpPr>
          <p:cNvPr id="607" name="Прямоугольник 606"/>
          <p:cNvSpPr/>
          <p:nvPr/>
        </p:nvSpPr>
        <p:spPr>
          <a:xfrm>
            <a:off x="575348" y="3163668"/>
            <a:ext cx="701227" cy="16371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5113/14340</a:t>
            </a:r>
          </a:p>
        </p:txBody>
      </p:sp>
      <p:sp>
        <p:nvSpPr>
          <p:cNvPr id="608" name="Прямоугольник 607"/>
          <p:cNvSpPr/>
          <p:nvPr/>
        </p:nvSpPr>
        <p:spPr>
          <a:xfrm>
            <a:off x="798429" y="2994482"/>
            <a:ext cx="478147" cy="1666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2666/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09" name="Прямоугольник 608"/>
          <p:cNvSpPr/>
          <p:nvPr/>
        </p:nvSpPr>
        <p:spPr>
          <a:xfrm>
            <a:off x="6148085" y="5950485"/>
            <a:ext cx="469796" cy="1901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962/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0" name="Прямоугольник 24"/>
          <p:cNvSpPr>
            <a:spLocks noChangeArrowheads="1"/>
          </p:cNvSpPr>
          <p:nvPr/>
        </p:nvSpPr>
        <p:spPr bwMode="auto">
          <a:xfrm>
            <a:off x="3979008" y="874361"/>
            <a:ext cx="1186818" cy="18466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 defTabSz="914400"/>
            <a:r>
              <a:rPr lang="ru-RU" altLang="ru-RU" sz="7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Балтайский</a:t>
            </a:r>
            <a:r>
              <a:rPr lang="ru-RU" alt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</a:t>
            </a:r>
          </a:p>
        </p:txBody>
      </p:sp>
      <p:sp>
        <p:nvSpPr>
          <p:cNvPr id="611" name="Скругленный прямоугольник 610"/>
          <p:cNvSpPr/>
          <p:nvPr/>
        </p:nvSpPr>
        <p:spPr>
          <a:xfrm>
            <a:off x="2202700" y="3607484"/>
            <a:ext cx="223081" cy="181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2" name="Скругленный прямоугольник 611"/>
          <p:cNvSpPr/>
          <p:nvPr/>
        </p:nvSpPr>
        <p:spPr>
          <a:xfrm>
            <a:off x="575348" y="2992184"/>
            <a:ext cx="223081" cy="1762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3" name="Скругленный прямоугольник 612"/>
          <p:cNvSpPr/>
          <p:nvPr/>
        </p:nvSpPr>
        <p:spPr>
          <a:xfrm>
            <a:off x="666032" y="2096894"/>
            <a:ext cx="217751" cy="1629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4" name="Скругленный прямоугольник 613"/>
          <p:cNvSpPr/>
          <p:nvPr/>
        </p:nvSpPr>
        <p:spPr>
          <a:xfrm>
            <a:off x="1570263" y="1985481"/>
            <a:ext cx="223081" cy="1596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5" name="Скругленный прямоугольник 614"/>
          <p:cNvSpPr/>
          <p:nvPr/>
        </p:nvSpPr>
        <p:spPr>
          <a:xfrm>
            <a:off x="2475475" y="1646523"/>
            <a:ext cx="223081" cy="1716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6" name="Скругленный прямоугольник 615"/>
          <p:cNvSpPr/>
          <p:nvPr/>
        </p:nvSpPr>
        <p:spPr>
          <a:xfrm>
            <a:off x="2443345" y="2264269"/>
            <a:ext cx="223081" cy="192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7" name="Скругленный прямоугольник 616"/>
          <p:cNvSpPr/>
          <p:nvPr/>
        </p:nvSpPr>
        <p:spPr>
          <a:xfrm>
            <a:off x="4294314" y="1288472"/>
            <a:ext cx="223081" cy="1572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8" name="Скругленный прямоугольник 617"/>
          <p:cNvSpPr/>
          <p:nvPr/>
        </p:nvSpPr>
        <p:spPr>
          <a:xfrm>
            <a:off x="4213246" y="1850852"/>
            <a:ext cx="223081" cy="155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19" name="Скругленный прямоугольник 618"/>
          <p:cNvSpPr/>
          <p:nvPr/>
        </p:nvSpPr>
        <p:spPr>
          <a:xfrm>
            <a:off x="5118100" y="2039128"/>
            <a:ext cx="223081" cy="1404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0" name="Скругленный прямоугольник 619"/>
          <p:cNvSpPr/>
          <p:nvPr/>
        </p:nvSpPr>
        <p:spPr>
          <a:xfrm>
            <a:off x="4505090" y="2852485"/>
            <a:ext cx="223081" cy="164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1" name="Скругленный прямоугольник 620"/>
          <p:cNvSpPr/>
          <p:nvPr/>
        </p:nvSpPr>
        <p:spPr>
          <a:xfrm>
            <a:off x="5476063" y="2753536"/>
            <a:ext cx="223081" cy="1368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2" name="Скругленный прямоугольник 621"/>
          <p:cNvSpPr/>
          <p:nvPr/>
        </p:nvSpPr>
        <p:spPr>
          <a:xfrm>
            <a:off x="6421629" y="2672621"/>
            <a:ext cx="223081" cy="1545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3" name="Скругленный прямоугольник 622"/>
          <p:cNvSpPr/>
          <p:nvPr/>
        </p:nvSpPr>
        <p:spPr>
          <a:xfrm>
            <a:off x="6013019" y="2038680"/>
            <a:ext cx="223081" cy="1358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4" name="Скругленный прямоугольник 623"/>
          <p:cNvSpPr/>
          <p:nvPr/>
        </p:nvSpPr>
        <p:spPr>
          <a:xfrm>
            <a:off x="7098718" y="1985922"/>
            <a:ext cx="223081" cy="1432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5" name="Скругленный прямоугольник 624"/>
          <p:cNvSpPr/>
          <p:nvPr/>
        </p:nvSpPr>
        <p:spPr>
          <a:xfrm>
            <a:off x="5846437" y="1388029"/>
            <a:ext cx="223081" cy="127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6" name="Скругленный прямоугольник 625"/>
          <p:cNvSpPr/>
          <p:nvPr/>
        </p:nvSpPr>
        <p:spPr>
          <a:xfrm>
            <a:off x="6833458" y="3280014"/>
            <a:ext cx="223081" cy="146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7" name="Скругленный прямоугольник 626"/>
          <p:cNvSpPr/>
          <p:nvPr/>
        </p:nvSpPr>
        <p:spPr>
          <a:xfrm>
            <a:off x="8054314" y="2938222"/>
            <a:ext cx="223081" cy="192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8" name="Скругленный прямоугольник 627"/>
          <p:cNvSpPr/>
          <p:nvPr/>
        </p:nvSpPr>
        <p:spPr>
          <a:xfrm>
            <a:off x="7430816" y="3788074"/>
            <a:ext cx="223081" cy="1541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29" name="Скругленный прямоугольник 628"/>
          <p:cNvSpPr/>
          <p:nvPr/>
        </p:nvSpPr>
        <p:spPr>
          <a:xfrm>
            <a:off x="6024089" y="3860748"/>
            <a:ext cx="223081" cy="145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0" name="Скругленный прямоугольник 629"/>
          <p:cNvSpPr/>
          <p:nvPr/>
        </p:nvSpPr>
        <p:spPr>
          <a:xfrm>
            <a:off x="5181050" y="4098210"/>
            <a:ext cx="223081" cy="1466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1" name="Скругленный прямоугольник 630"/>
          <p:cNvSpPr/>
          <p:nvPr/>
        </p:nvSpPr>
        <p:spPr>
          <a:xfrm>
            <a:off x="4606193" y="4863299"/>
            <a:ext cx="223081" cy="1843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2" name="Скругленный прямоугольник 631"/>
          <p:cNvSpPr/>
          <p:nvPr/>
        </p:nvSpPr>
        <p:spPr>
          <a:xfrm>
            <a:off x="5589007" y="5296614"/>
            <a:ext cx="223081" cy="174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3" name="Скругленный прямоугольник 632"/>
          <p:cNvSpPr/>
          <p:nvPr/>
        </p:nvSpPr>
        <p:spPr>
          <a:xfrm>
            <a:off x="3835499" y="5025138"/>
            <a:ext cx="223081" cy="187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4" name="Скругленный прямоугольник 633"/>
          <p:cNvSpPr/>
          <p:nvPr/>
        </p:nvSpPr>
        <p:spPr>
          <a:xfrm>
            <a:off x="5642282" y="4684808"/>
            <a:ext cx="223081" cy="1477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5" name="Скругленный прямоугольник 634"/>
          <p:cNvSpPr/>
          <p:nvPr/>
        </p:nvSpPr>
        <p:spPr>
          <a:xfrm>
            <a:off x="5166204" y="3424383"/>
            <a:ext cx="223081" cy="1446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6" name="Скругленный прямоугольник 635"/>
          <p:cNvSpPr/>
          <p:nvPr/>
        </p:nvSpPr>
        <p:spPr>
          <a:xfrm>
            <a:off x="4289463" y="3661442"/>
            <a:ext cx="203103" cy="1545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7" name="Скругленный прямоугольник 636"/>
          <p:cNvSpPr/>
          <p:nvPr/>
        </p:nvSpPr>
        <p:spPr>
          <a:xfrm>
            <a:off x="3325424" y="3239081"/>
            <a:ext cx="223081" cy="1535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8" name="Скругленный прямоугольник 637"/>
          <p:cNvSpPr/>
          <p:nvPr/>
        </p:nvSpPr>
        <p:spPr>
          <a:xfrm>
            <a:off x="2468009" y="2960878"/>
            <a:ext cx="223081" cy="1740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39" name="Скругленный прямоугольник 638"/>
          <p:cNvSpPr/>
          <p:nvPr/>
        </p:nvSpPr>
        <p:spPr>
          <a:xfrm>
            <a:off x="2873893" y="4737762"/>
            <a:ext cx="208096" cy="166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0" name="Скругленный прямоугольник 639"/>
          <p:cNvSpPr/>
          <p:nvPr/>
        </p:nvSpPr>
        <p:spPr>
          <a:xfrm>
            <a:off x="3244234" y="3952791"/>
            <a:ext cx="223081" cy="168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1" name="Скругленный прямоугольник 640"/>
          <p:cNvSpPr/>
          <p:nvPr/>
        </p:nvSpPr>
        <p:spPr>
          <a:xfrm>
            <a:off x="3990164" y="4292730"/>
            <a:ext cx="223081" cy="1656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2" name="Скругленный прямоугольник 641"/>
          <p:cNvSpPr/>
          <p:nvPr/>
        </p:nvSpPr>
        <p:spPr>
          <a:xfrm>
            <a:off x="1623961" y="2906444"/>
            <a:ext cx="223081" cy="164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3" name="Скругленный прямоугольник 642"/>
          <p:cNvSpPr/>
          <p:nvPr/>
        </p:nvSpPr>
        <p:spPr>
          <a:xfrm>
            <a:off x="3381065" y="2680209"/>
            <a:ext cx="223081" cy="1448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4" name="Скругленный прямоугольник 643"/>
          <p:cNvSpPr/>
          <p:nvPr/>
        </p:nvSpPr>
        <p:spPr>
          <a:xfrm>
            <a:off x="1169672" y="4353107"/>
            <a:ext cx="208096" cy="166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5" name="Скругленный прямоугольник 644"/>
          <p:cNvSpPr/>
          <p:nvPr/>
        </p:nvSpPr>
        <p:spPr>
          <a:xfrm>
            <a:off x="2483853" y="3827408"/>
            <a:ext cx="208096" cy="183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6" name="Скругленный прямоугольник 645"/>
          <p:cNvSpPr/>
          <p:nvPr/>
        </p:nvSpPr>
        <p:spPr>
          <a:xfrm>
            <a:off x="798636" y="3695501"/>
            <a:ext cx="208096" cy="166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7" name="Скругленный прямоугольник 646"/>
          <p:cNvSpPr/>
          <p:nvPr/>
        </p:nvSpPr>
        <p:spPr>
          <a:xfrm>
            <a:off x="5930178" y="5948250"/>
            <a:ext cx="223081" cy="174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48" name="TextBox 23"/>
          <p:cNvSpPr txBox="1"/>
          <p:nvPr/>
        </p:nvSpPr>
        <p:spPr bwMode="auto">
          <a:xfrm>
            <a:off x="7551219" y="3610013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9" name="TextBox 23"/>
          <p:cNvSpPr txBox="1"/>
          <p:nvPr/>
        </p:nvSpPr>
        <p:spPr bwMode="auto">
          <a:xfrm>
            <a:off x="7877511" y="3601066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0" name="TextBox 23"/>
          <p:cNvSpPr txBox="1"/>
          <p:nvPr/>
        </p:nvSpPr>
        <p:spPr bwMode="auto">
          <a:xfrm>
            <a:off x="8146094" y="2712182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1" name="TextBox 23"/>
          <p:cNvSpPr txBox="1"/>
          <p:nvPr/>
        </p:nvSpPr>
        <p:spPr bwMode="auto">
          <a:xfrm>
            <a:off x="8466064" y="2710823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2" name="TextBox 23"/>
          <p:cNvSpPr txBox="1"/>
          <p:nvPr/>
        </p:nvSpPr>
        <p:spPr bwMode="auto">
          <a:xfrm>
            <a:off x="7164066" y="1711899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3" name="TextBox 23"/>
          <p:cNvSpPr txBox="1"/>
          <p:nvPr/>
        </p:nvSpPr>
        <p:spPr bwMode="auto">
          <a:xfrm>
            <a:off x="7490358" y="1702953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4" name="TextBox 23"/>
          <p:cNvSpPr txBox="1"/>
          <p:nvPr/>
        </p:nvSpPr>
        <p:spPr bwMode="auto">
          <a:xfrm>
            <a:off x="6617206" y="2423581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" name="TextBox 23"/>
          <p:cNvSpPr txBox="1"/>
          <p:nvPr/>
        </p:nvSpPr>
        <p:spPr bwMode="auto">
          <a:xfrm>
            <a:off x="6943499" y="2414634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6" name="TextBox 23"/>
          <p:cNvSpPr txBox="1"/>
          <p:nvPr/>
        </p:nvSpPr>
        <p:spPr bwMode="auto">
          <a:xfrm>
            <a:off x="6839219" y="3058243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7" name="TextBox 23"/>
          <p:cNvSpPr txBox="1"/>
          <p:nvPr/>
        </p:nvSpPr>
        <p:spPr bwMode="auto">
          <a:xfrm>
            <a:off x="7165511" y="3049297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8" name="TextBox 23"/>
          <p:cNvSpPr txBox="1"/>
          <p:nvPr/>
        </p:nvSpPr>
        <p:spPr bwMode="auto">
          <a:xfrm>
            <a:off x="6090711" y="3623742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9" name="TextBox 23"/>
          <p:cNvSpPr txBox="1"/>
          <p:nvPr/>
        </p:nvSpPr>
        <p:spPr bwMode="auto">
          <a:xfrm>
            <a:off x="6417003" y="3614795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0" name="TextBox 23"/>
          <p:cNvSpPr txBox="1"/>
          <p:nvPr/>
        </p:nvSpPr>
        <p:spPr bwMode="auto">
          <a:xfrm>
            <a:off x="5163648" y="3843646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1" name="TextBox 23"/>
          <p:cNvSpPr txBox="1"/>
          <p:nvPr/>
        </p:nvSpPr>
        <p:spPr bwMode="auto">
          <a:xfrm>
            <a:off x="5489940" y="3834699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2" name="TextBox 23"/>
          <p:cNvSpPr txBox="1"/>
          <p:nvPr/>
        </p:nvSpPr>
        <p:spPr bwMode="auto">
          <a:xfrm>
            <a:off x="4665580" y="4684807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3" name="TextBox 23"/>
          <p:cNvSpPr txBox="1"/>
          <p:nvPr/>
        </p:nvSpPr>
        <p:spPr bwMode="auto">
          <a:xfrm>
            <a:off x="4991872" y="4675861"/>
            <a:ext cx="422109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25" b="1" kern="0">
                <a:solidFill>
                  <a:prstClr val="black"/>
                </a:solidFill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4" name="TextBox 23"/>
          <p:cNvSpPr txBox="1"/>
          <p:nvPr/>
        </p:nvSpPr>
        <p:spPr bwMode="auto">
          <a:xfrm>
            <a:off x="5901687" y="5709282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TextBox 23"/>
          <p:cNvSpPr txBox="1"/>
          <p:nvPr/>
        </p:nvSpPr>
        <p:spPr bwMode="auto">
          <a:xfrm>
            <a:off x="6227979" y="5700335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TextBox 23"/>
          <p:cNvSpPr txBox="1"/>
          <p:nvPr/>
        </p:nvSpPr>
        <p:spPr bwMode="auto">
          <a:xfrm>
            <a:off x="5690683" y="5064230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TextBox 23"/>
          <p:cNvSpPr txBox="1"/>
          <p:nvPr/>
        </p:nvSpPr>
        <p:spPr bwMode="auto">
          <a:xfrm>
            <a:off x="6025045" y="5055283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TextBox 23"/>
          <p:cNvSpPr txBox="1"/>
          <p:nvPr/>
        </p:nvSpPr>
        <p:spPr bwMode="auto">
          <a:xfrm>
            <a:off x="5659600" y="4423746"/>
            <a:ext cx="422209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25" b="1" kern="0">
                <a:solidFill>
                  <a:prstClr val="black"/>
                </a:solidFill>
              </a:defRPr>
            </a:lvl1pPr>
          </a:lstStyle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669" name="TextBox 23"/>
          <p:cNvSpPr txBox="1"/>
          <p:nvPr/>
        </p:nvSpPr>
        <p:spPr bwMode="auto">
          <a:xfrm>
            <a:off x="5985892" y="4414799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0" name="TextBox 23"/>
          <p:cNvSpPr txBox="1"/>
          <p:nvPr/>
        </p:nvSpPr>
        <p:spPr bwMode="auto">
          <a:xfrm>
            <a:off x="6035039" y="1780313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1" name="TextBox 23"/>
          <p:cNvSpPr txBox="1"/>
          <p:nvPr/>
        </p:nvSpPr>
        <p:spPr bwMode="auto">
          <a:xfrm>
            <a:off x="6361331" y="1771366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2" name="Группа 671"/>
          <p:cNvGrpSpPr/>
          <p:nvPr/>
        </p:nvGrpSpPr>
        <p:grpSpPr>
          <a:xfrm>
            <a:off x="5260353" y="3183593"/>
            <a:ext cx="748401" cy="229006"/>
            <a:chOff x="9273830" y="3391449"/>
            <a:chExt cx="748401" cy="171755"/>
          </a:xfrm>
        </p:grpSpPr>
        <p:sp>
          <p:nvSpPr>
            <p:cNvPr id="673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4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5" name="Группа 674"/>
          <p:cNvGrpSpPr/>
          <p:nvPr/>
        </p:nvGrpSpPr>
        <p:grpSpPr>
          <a:xfrm>
            <a:off x="5479826" y="2504525"/>
            <a:ext cx="756359" cy="222655"/>
            <a:chOff x="9273830" y="3396212"/>
            <a:chExt cx="756359" cy="166992"/>
          </a:xfrm>
        </p:grpSpPr>
        <p:sp>
          <p:nvSpPr>
            <p:cNvPr id="676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7" name="TextBox 23"/>
            <p:cNvSpPr txBox="1"/>
            <p:nvPr/>
          </p:nvSpPr>
          <p:spPr bwMode="auto">
            <a:xfrm>
              <a:off x="9608080" y="3396212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8" name="Группа 677"/>
          <p:cNvGrpSpPr/>
          <p:nvPr/>
        </p:nvGrpSpPr>
        <p:grpSpPr>
          <a:xfrm>
            <a:off x="4179748" y="1013627"/>
            <a:ext cx="748401" cy="229006"/>
            <a:chOff x="9273830" y="3391449"/>
            <a:chExt cx="748401" cy="171755"/>
          </a:xfrm>
        </p:grpSpPr>
        <p:sp>
          <p:nvSpPr>
            <p:cNvPr id="679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0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1" name="TextBox 23"/>
          <p:cNvSpPr txBox="1"/>
          <p:nvPr/>
        </p:nvSpPr>
        <p:spPr bwMode="auto">
          <a:xfrm>
            <a:off x="5756697" y="1134071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2" name="TextBox 23"/>
          <p:cNvSpPr txBox="1"/>
          <p:nvPr/>
        </p:nvSpPr>
        <p:spPr bwMode="auto">
          <a:xfrm>
            <a:off x="6082989" y="1125125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3" name="Группа 682"/>
          <p:cNvGrpSpPr/>
          <p:nvPr/>
        </p:nvGrpSpPr>
        <p:grpSpPr>
          <a:xfrm>
            <a:off x="5177591" y="1822453"/>
            <a:ext cx="748401" cy="229006"/>
            <a:chOff x="9273830" y="3391449"/>
            <a:chExt cx="748401" cy="171755"/>
          </a:xfrm>
        </p:grpSpPr>
        <p:sp>
          <p:nvSpPr>
            <p:cNvPr id="684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6" name="TextBox 23"/>
          <p:cNvSpPr txBox="1"/>
          <p:nvPr/>
        </p:nvSpPr>
        <p:spPr bwMode="auto">
          <a:xfrm>
            <a:off x="3791037" y="4758698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7" name="TextBox 23"/>
          <p:cNvSpPr txBox="1"/>
          <p:nvPr/>
        </p:nvSpPr>
        <p:spPr bwMode="auto">
          <a:xfrm>
            <a:off x="4117329" y="4749751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8" name="Группа 687"/>
          <p:cNvGrpSpPr/>
          <p:nvPr/>
        </p:nvGrpSpPr>
        <p:grpSpPr>
          <a:xfrm>
            <a:off x="4108753" y="4049142"/>
            <a:ext cx="748401" cy="229006"/>
            <a:chOff x="9273830" y="3391449"/>
            <a:chExt cx="748401" cy="171755"/>
          </a:xfrm>
        </p:grpSpPr>
        <p:sp>
          <p:nvSpPr>
            <p:cNvPr id="689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0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1" name="Группа 690"/>
          <p:cNvGrpSpPr/>
          <p:nvPr/>
        </p:nvGrpSpPr>
        <p:grpSpPr>
          <a:xfrm>
            <a:off x="3239645" y="3719174"/>
            <a:ext cx="748401" cy="229006"/>
            <a:chOff x="9273830" y="3391449"/>
            <a:chExt cx="748401" cy="171755"/>
          </a:xfrm>
        </p:grpSpPr>
        <p:sp>
          <p:nvSpPr>
            <p:cNvPr id="692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3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4" name="Группа 693"/>
          <p:cNvGrpSpPr/>
          <p:nvPr/>
        </p:nvGrpSpPr>
        <p:grpSpPr>
          <a:xfrm>
            <a:off x="4275429" y="3423058"/>
            <a:ext cx="748401" cy="229006"/>
            <a:chOff x="9273830" y="3391449"/>
            <a:chExt cx="748401" cy="171755"/>
          </a:xfrm>
        </p:grpSpPr>
        <p:sp>
          <p:nvSpPr>
            <p:cNvPr id="695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7" name="Группа 696"/>
          <p:cNvGrpSpPr/>
          <p:nvPr/>
        </p:nvGrpSpPr>
        <p:grpSpPr>
          <a:xfrm>
            <a:off x="3388374" y="2999390"/>
            <a:ext cx="748401" cy="229006"/>
            <a:chOff x="9273830" y="3391449"/>
            <a:chExt cx="748401" cy="171755"/>
          </a:xfrm>
        </p:grpSpPr>
        <p:sp>
          <p:nvSpPr>
            <p:cNvPr id="698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9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0" name="Группа 699"/>
          <p:cNvGrpSpPr/>
          <p:nvPr/>
        </p:nvGrpSpPr>
        <p:grpSpPr>
          <a:xfrm>
            <a:off x="4356214" y="2613210"/>
            <a:ext cx="748401" cy="229006"/>
            <a:chOff x="9273830" y="3391449"/>
            <a:chExt cx="748401" cy="171755"/>
          </a:xfrm>
        </p:grpSpPr>
        <p:sp>
          <p:nvSpPr>
            <p:cNvPr id="701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2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3" name="Группа 702"/>
          <p:cNvGrpSpPr/>
          <p:nvPr/>
        </p:nvGrpSpPr>
        <p:grpSpPr>
          <a:xfrm>
            <a:off x="4156110" y="1610691"/>
            <a:ext cx="748401" cy="229006"/>
            <a:chOff x="9273830" y="3391449"/>
            <a:chExt cx="748401" cy="171755"/>
          </a:xfrm>
        </p:grpSpPr>
        <p:sp>
          <p:nvSpPr>
            <p:cNvPr id="704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5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6" name="Группа 705"/>
          <p:cNvGrpSpPr/>
          <p:nvPr/>
        </p:nvGrpSpPr>
        <p:grpSpPr>
          <a:xfrm>
            <a:off x="3354282" y="2455391"/>
            <a:ext cx="748401" cy="239686"/>
            <a:chOff x="9273830" y="3441023"/>
            <a:chExt cx="748401" cy="179764"/>
          </a:xfrm>
        </p:grpSpPr>
        <p:sp>
          <p:nvSpPr>
            <p:cNvPr id="707" name="TextBox 23"/>
            <p:cNvSpPr txBox="1"/>
            <p:nvPr/>
          </p:nvSpPr>
          <p:spPr bwMode="auto">
            <a:xfrm>
              <a:off x="9273830" y="3441023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8" name="TextBox 23"/>
            <p:cNvSpPr txBox="1"/>
            <p:nvPr/>
          </p:nvSpPr>
          <p:spPr bwMode="auto">
            <a:xfrm>
              <a:off x="9600122" y="3455742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9" name="Группа 708"/>
          <p:cNvGrpSpPr/>
          <p:nvPr/>
        </p:nvGrpSpPr>
        <p:grpSpPr>
          <a:xfrm>
            <a:off x="1601569" y="4111683"/>
            <a:ext cx="748401" cy="229006"/>
            <a:chOff x="9273830" y="3391449"/>
            <a:chExt cx="748401" cy="171755"/>
          </a:xfrm>
        </p:grpSpPr>
        <p:sp>
          <p:nvSpPr>
            <p:cNvPr id="710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1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2" name="Группа 711"/>
          <p:cNvGrpSpPr/>
          <p:nvPr/>
        </p:nvGrpSpPr>
        <p:grpSpPr>
          <a:xfrm>
            <a:off x="792532" y="3499824"/>
            <a:ext cx="748401" cy="229006"/>
            <a:chOff x="9273830" y="3391449"/>
            <a:chExt cx="748401" cy="171755"/>
          </a:xfrm>
        </p:grpSpPr>
        <p:sp>
          <p:nvSpPr>
            <p:cNvPr id="713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4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5" name="TextBox 23"/>
          <p:cNvSpPr txBox="1"/>
          <p:nvPr/>
        </p:nvSpPr>
        <p:spPr bwMode="auto">
          <a:xfrm>
            <a:off x="1667129" y="3384665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" name="TextBox 23"/>
          <p:cNvSpPr txBox="1"/>
          <p:nvPr/>
        </p:nvSpPr>
        <p:spPr bwMode="auto">
          <a:xfrm>
            <a:off x="1993421" y="3375718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" name="TextBox 23"/>
          <p:cNvSpPr txBox="1"/>
          <p:nvPr/>
        </p:nvSpPr>
        <p:spPr bwMode="auto">
          <a:xfrm>
            <a:off x="2088109" y="2661887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8" name="Группа 717"/>
          <p:cNvGrpSpPr/>
          <p:nvPr/>
        </p:nvGrpSpPr>
        <p:grpSpPr>
          <a:xfrm>
            <a:off x="564747" y="2749115"/>
            <a:ext cx="748401" cy="229006"/>
            <a:chOff x="9273830" y="3391449"/>
            <a:chExt cx="748401" cy="171755"/>
          </a:xfrm>
        </p:grpSpPr>
        <p:sp>
          <p:nvSpPr>
            <p:cNvPr id="719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0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1" name="Группа 720"/>
          <p:cNvGrpSpPr/>
          <p:nvPr/>
        </p:nvGrpSpPr>
        <p:grpSpPr>
          <a:xfrm>
            <a:off x="591768" y="1834464"/>
            <a:ext cx="748401" cy="229018"/>
            <a:chOff x="9273830" y="3391445"/>
            <a:chExt cx="748401" cy="171764"/>
          </a:xfrm>
        </p:grpSpPr>
        <p:sp>
          <p:nvSpPr>
            <p:cNvPr id="722" name="TextBox 23"/>
            <p:cNvSpPr txBox="1"/>
            <p:nvPr/>
          </p:nvSpPr>
          <p:spPr bwMode="auto">
            <a:xfrm>
              <a:off x="9273830" y="3398164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3" name="TextBox 23"/>
            <p:cNvSpPr txBox="1"/>
            <p:nvPr/>
          </p:nvSpPr>
          <p:spPr bwMode="auto">
            <a:xfrm>
              <a:off x="9600122" y="3391445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4" name="Группа 723"/>
          <p:cNvGrpSpPr/>
          <p:nvPr/>
        </p:nvGrpSpPr>
        <p:grpSpPr>
          <a:xfrm>
            <a:off x="1519145" y="1792759"/>
            <a:ext cx="748401" cy="1079975"/>
            <a:chOff x="9273830" y="3391449"/>
            <a:chExt cx="748401" cy="809982"/>
          </a:xfrm>
        </p:grpSpPr>
        <p:sp>
          <p:nvSpPr>
            <p:cNvPr id="725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6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7" name="TextBox 23"/>
            <p:cNvSpPr txBox="1"/>
            <p:nvPr/>
          </p:nvSpPr>
          <p:spPr bwMode="auto">
            <a:xfrm>
              <a:off x="9503175" y="4036386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8" name="Группа 727"/>
          <p:cNvGrpSpPr/>
          <p:nvPr/>
        </p:nvGrpSpPr>
        <p:grpSpPr>
          <a:xfrm>
            <a:off x="2428769" y="1399805"/>
            <a:ext cx="748401" cy="229006"/>
            <a:chOff x="9273830" y="3391449"/>
            <a:chExt cx="748401" cy="171755"/>
          </a:xfrm>
        </p:grpSpPr>
        <p:sp>
          <p:nvSpPr>
            <p:cNvPr id="729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1" name="Группа 730"/>
          <p:cNvGrpSpPr/>
          <p:nvPr/>
        </p:nvGrpSpPr>
        <p:grpSpPr>
          <a:xfrm>
            <a:off x="2467584" y="2075648"/>
            <a:ext cx="748401" cy="229006"/>
            <a:chOff x="9273830" y="3391449"/>
            <a:chExt cx="748401" cy="171755"/>
          </a:xfrm>
        </p:grpSpPr>
        <p:sp>
          <p:nvSpPr>
            <p:cNvPr id="732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3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4" name="Группа 733"/>
          <p:cNvGrpSpPr/>
          <p:nvPr/>
        </p:nvGrpSpPr>
        <p:grpSpPr>
          <a:xfrm>
            <a:off x="2564978" y="3535821"/>
            <a:ext cx="748401" cy="229006"/>
            <a:chOff x="9273830" y="3391449"/>
            <a:chExt cx="748401" cy="171755"/>
          </a:xfrm>
        </p:grpSpPr>
        <p:sp>
          <p:nvSpPr>
            <p:cNvPr id="735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6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" name="Группа 736"/>
          <p:cNvGrpSpPr/>
          <p:nvPr/>
        </p:nvGrpSpPr>
        <p:grpSpPr>
          <a:xfrm>
            <a:off x="2776082" y="4467765"/>
            <a:ext cx="748401" cy="229006"/>
            <a:chOff x="9273830" y="3391449"/>
            <a:chExt cx="748401" cy="171755"/>
          </a:xfrm>
        </p:grpSpPr>
        <p:sp>
          <p:nvSpPr>
            <p:cNvPr id="738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0" name="Text Box 97"/>
          <p:cNvSpPr txBox="1">
            <a:spLocks noChangeArrowheads="1"/>
          </p:cNvSpPr>
          <p:nvPr/>
        </p:nvSpPr>
        <p:spPr bwMode="auto">
          <a:xfrm>
            <a:off x="7066917" y="6277700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83" name="Группа 282"/>
          <p:cNvGrpSpPr/>
          <p:nvPr/>
        </p:nvGrpSpPr>
        <p:grpSpPr>
          <a:xfrm>
            <a:off x="7005172" y="710549"/>
            <a:ext cx="2397720" cy="1703169"/>
            <a:chOff x="6759625" y="5065582"/>
            <a:chExt cx="2578505" cy="1729573"/>
          </a:xfrm>
        </p:grpSpPr>
        <p:sp>
          <p:nvSpPr>
            <p:cNvPr id="358" name="Rectangle 93"/>
            <p:cNvSpPr>
              <a:spLocks noChangeArrowheads="1"/>
            </p:cNvSpPr>
            <p:nvPr/>
          </p:nvSpPr>
          <p:spPr bwMode="auto">
            <a:xfrm>
              <a:off x="6759625" y="5089676"/>
              <a:ext cx="2291068" cy="17054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9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Text Box 97"/>
            <p:cNvSpPr txBox="1">
              <a:spLocks noChangeArrowheads="1"/>
            </p:cNvSpPr>
            <p:nvPr/>
          </p:nvSpPr>
          <p:spPr bwMode="auto">
            <a:xfrm>
              <a:off x="7328983" y="5204108"/>
              <a:ext cx="1833905" cy="23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прогноз нарушения ЛЭП</a:t>
              </a:r>
            </a:p>
          </p:txBody>
        </p:sp>
        <p:sp>
          <p:nvSpPr>
            <p:cNvPr id="410" name="Text Box 97"/>
            <p:cNvSpPr txBox="1">
              <a:spLocks noChangeArrowheads="1"/>
            </p:cNvSpPr>
            <p:nvPr/>
          </p:nvSpPr>
          <p:spPr bwMode="auto">
            <a:xfrm>
              <a:off x="7039398" y="5065582"/>
              <a:ext cx="1606384" cy="248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75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обозначения:</a:t>
              </a:r>
            </a:p>
          </p:txBody>
        </p:sp>
        <p:sp>
          <p:nvSpPr>
            <p:cNvPr id="444" name="TextBox 10"/>
            <p:cNvSpPr txBox="1"/>
            <p:nvPr/>
          </p:nvSpPr>
          <p:spPr>
            <a:xfrm>
              <a:off x="6790271" y="6534681"/>
              <a:ext cx="919351" cy="18752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>
                <a:defRPr/>
              </a:pPr>
              <a:r>
                <a:rPr lang="ru-RU" sz="600" dirty="0" err="1" smtClean="0">
                  <a:solidFill>
                    <a:prstClr val="black"/>
                  </a:solidFill>
                </a:rPr>
                <a:t>Озинский</a:t>
              </a:r>
              <a:r>
                <a:rPr lang="ru-RU" sz="600" dirty="0" smtClean="0">
                  <a:solidFill>
                    <a:prstClr val="black"/>
                  </a:solidFill>
                </a:rPr>
                <a:t> </a:t>
              </a:r>
              <a:r>
                <a:rPr lang="ru-RU" sz="600" dirty="0">
                  <a:solidFill>
                    <a:prstClr val="black"/>
                  </a:solidFill>
                </a:rPr>
                <a:t>МР</a:t>
              </a:r>
            </a:p>
          </p:txBody>
        </p:sp>
        <p:sp>
          <p:nvSpPr>
            <p:cNvPr id="448" name="Text Box 97"/>
            <p:cNvSpPr txBox="1">
              <a:spLocks noChangeArrowheads="1"/>
            </p:cNvSpPr>
            <p:nvPr/>
          </p:nvSpPr>
          <p:spPr bwMode="auto">
            <a:xfrm>
              <a:off x="7343890" y="5566334"/>
              <a:ext cx="1994240" cy="225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 </a:t>
              </a:r>
              <a:r>
                <a:rPr lang="ru-RU" altLang="ru-RU" sz="600" b="0">
                  <a:solidFill>
                    <a:srgbClr val="000000"/>
                  </a:solidFill>
                  <a:cs typeface="Arial" panose="020B0604020202020204" pitchFamily="34" charset="0"/>
                </a:rPr>
                <a:t>за 24 </a:t>
              </a: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ч</a:t>
              </a:r>
            </a:p>
          </p:txBody>
        </p:sp>
        <p:sp>
          <p:nvSpPr>
            <p:cNvPr id="449" name="TextBox 23"/>
            <p:cNvSpPr txBox="1"/>
            <p:nvPr/>
          </p:nvSpPr>
          <p:spPr>
            <a:xfrm>
              <a:off x="6816617" y="5566676"/>
              <a:ext cx="384560" cy="2578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050" dirty="0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451" name="Полилиния 450"/>
            <p:cNvSpPr/>
            <p:nvPr/>
          </p:nvSpPr>
          <p:spPr>
            <a:xfrm>
              <a:off x="6844715" y="5281688"/>
              <a:ext cx="324905" cy="204788"/>
            </a:xfrm>
            <a:custGeom>
              <a:avLst/>
              <a:gdLst>
                <a:gd name="connsiteX0" fmla="*/ 42863 w 324905"/>
                <a:gd name="connsiteY0" fmla="*/ 28575 h 204788"/>
                <a:gd name="connsiteX1" fmla="*/ 47625 w 324905"/>
                <a:gd name="connsiteY1" fmla="*/ 4763 h 204788"/>
                <a:gd name="connsiteX2" fmla="*/ 61913 w 324905"/>
                <a:gd name="connsiteY2" fmla="*/ 0 h 204788"/>
                <a:gd name="connsiteX3" fmla="*/ 95250 w 324905"/>
                <a:gd name="connsiteY3" fmla="*/ 4763 h 204788"/>
                <a:gd name="connsiteX4" fmla="*/ 200025 w 324905"/>
                <a:gd name="connsiteY4" fmla="*/ 9525 h 204788"/>
                <a:gd name="connsiteX5" fmla="*/ 252413 w 324905"/>
                <a:gd name="connsiteY5" fmla="*/ 14288 h 204788"/>
                <a:gd name="connsiteX6" fmla="*/ 280988 w 324905"/>
                <a:gd name="connsiteY6" fmla="*/ 23813 h 204788"/>
                <a:gd name="connsiteX7" fmla="*/ 285750 w 324905"/>
                <a:gd name="connsiteY7" fmla="*/ 52388 h 204788"/>
                <a:gd name="connsiteX8" fmla="*/ 300038 w 324905"/>
                <a:gd name="connsiteY8" fmla="*/ 57150 h 204788"/>
                <a:gd name="connsiteX9" fmla="*/ 314325 w 324905"/>
                <a:gd name="connsiteY9" fmla="*/ 66675 h 204788"/>
                <a:gd name="connsiteX10" fmla="*/ 323850 w 324905"/>
                <a:gd name="connsiteY10" fmla="*/ 80963 h 204788"/>
                <a:gd name="connsiteX11" fmla="*/ 319088 w 324905"/>
                <a:gd name="connsiteY11" fmla="*/ 180975 h 204788"/>
                <a:gd name="connsiteX12" fmla="*/ 300038 w 324905"/>
                <a:gd name="connsiteY12" fmla="*/ 185738 h 204788"/>
                <a:gd name="connsiteX13" fmla="*/ 228600 w 324905"/>
                <a:gd name="connsiteY13" fmla="*/ 190500 h 204788"/>
                <a:gd name="connsiteX14" fmla="*/ 209550 w 324905"/>
                <a:gd name="connsiteY14" fmla="*/ 195263 h 204788"/>
                <a:gd name="connsiteX15" fmla="*/ 185738 w 324905"/>
                <a:gd name="connsiteY15" fmla="*/ 200025 h 204788"/>
                <a:gd name="connsiteX16" fmla="*/ 171450 w 324905"/>
                <a:gd name="connsiteY16" fmla="*/ 204788 h 204788"/>
                <a:gd name="connsiteX17" fmla="*/ 152400 w 324905"/>
                <a:gd name="connsiteY17" fmla="*/ 190500 h 204788"/>
                <a:gd name="connsiteX18" fmla="*/ 138113 w 324905"/>
                <a:gd name="connsiteY18" fmla="*/ 180975 h 204788"/>
                <a:gd name="connsiteX19" fmla="*/ 123825 w 324905"/>
                <a:gd name="connsiteY19" fmla="*/ 166688 h 204788"/>
                <a:gd name="connsiteX20" fmla="*/ 95250 w 324905"/>
                <a:gd name="connsiteY20" fmla="*/ 152400 h 204788"/>
                <a:gd name="connsiteX21" fmla="*/ 42863 w 324905"/>
                <a:gd name="connsiteY21" fmla="*/ 147638 h 204788"/>
                <a:gd name="connsiteX22" fmla="*/ 14288 w 324905"/>
                <a:gd name="connsiteY22" fmla="*/ 133350 h 204788"/>
                <a:gd name="connsiteX23" fmla="*/ 4763 w 324905"/>
                <a:gd name="connsiteY23" fmla="*/ 119063 h 204788"/>
                <a:gd name="connsiteX24" fmla="*/ 0 w 324905"/>
                <a:gd name="connsiteY24" fmla="*/ 104775 h 204788"/>
                <a:gd name="connsiteX25" fmla="*/ 19050 w 324905"/>
                <a:gd name="connsiteY25" fmla="*/ 42863 h 204788"/>
                <a:gd name="connsiteX26" fmla="*/ 42863 w 324905"/>
                <a:gd name="connsiteY26" fmla="*/ 28575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453" name="TextBox 23"/>
            <p:cNvSpPr txBox="1"/>
            <p:nvPr/>
          </p:nvSpPr>
          <p:spPr>
            <a:xfrm>
              <a:off x="6817483" y="5841624"/>
              <a:ext cx="410153" cy="257852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050" dirty="0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6830521" y="6159557"/>
              <a:ext cx="527227" cy="1381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75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  <a:endParaRPr lang="ru-RU" sz="6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7356288" y="6490182"/>
              <a:ext cx="1831079" cy="225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муниципальное образование</a:t>
              </a:r>
            </a:p>
          </p:txBody>
        </p:sp>
        <p:sp>
          <p:nvSpPr>
            <p:cNvPr id="458" name="Text Box 97"/>
            <p:cNvSpPr txBox="1">
              <a:spLocks noChangeArrowheads="1"/>
            </p:cNvSpPr>
            <p:nvPr/>
          </p:nvSpPr>
          <p:spPr bwMode="auto">
            <a:xfrm>
              <a:off x="7360854" y="5841893"/>
              <a:ext cx="1831079" cy="225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</a:t>
              </a:r>
              <a:r>
                <a:rPr lang="en-US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/</a:t>
              </a: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459" name="Text Box 97"/>
            <p:cNvSpPr txBox="1">
              <a:spLocks noChangeArrowheads="1"/>
            </p:cNvSpPr>
            <p:nvPr/>
          </p:nvSpPr>
          <p:spPr bwMode="auto">
            <a:xfrm>
              <a:off x="7327074" y="5333113"/>
              <a:ext cx="1896493" cy="271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 110 кВт</a:t>
              </a:r>
            </a:p>
          </p:txBody>
        </p:sp>
        <p:cxnSp>
          <p:nvCxnSpPr>
            <p:cNvPr id="461" name="Прямая соединительная линия 460"/>
            <p:cNvCxnSpPr/>
            <p:nvPr/>
          </p:nvCxnSpPr>
          <p:spPr>
            <a:xfrm>
              <a:off x="6869432" y="5536334"/>
              <a:ext cx="27599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Text Box 97"/>
            <p:cNvSpPr txBox="1">
              <a:spLocks noChangeArrowheads="1"/>
            </p:cNvSpPr>
            <p:nvPr/>
          </p:nvSpPr>
          <p:spPr bwMode="auto">
            <a:xfrm>
              <a:off x="7357748" y="6084969"/>
              <a:ext cx="1898650" cy="225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00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71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69" name="Таблица 4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744571"/>
              </p:ext>
            </p:extLst>
          </p:nvPr>
        </p:nvGraphicFramePr>
        <p:xfrm>
          <a:off x="2811" y="3789203"/>
          <a:ext cx="1685165" cy="2307241"/>
        </p:xfrm>
        <a:graphic>
          <a:graphicData uri="http://schemas.openxmlformats.org/drawingml/2006/table">
            <a:tbl>
              <a:tblPr/>
              <a:tblGrid>
                <a:gridCol w="5059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8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83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105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314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14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4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5994012"/>
                  </a:ext>
                </a:extLst>
              </a:tr>
              <a:tr h="381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1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Лысогорский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Балашовский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Хвалнский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</a:p>
                    <a:p>
                      <a:pPr algn="ctr" fontAlgn="ctr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2" marR="7142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8854508"/>
                  </a:ext>
                </a:extLst>
              </a:tr>
            </a:tbl>
          </a:graphicData>
        </a:graphic>
      </p:graphicFrame>
      <p:graphicFrame>
        <p:nvGraphicFramePr>
          <p:cNvPr id="468" name="Таблица 4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859074"/>
              </p:ext>
            </p:extLst>
          </p:nvPr>
        </p:nvGraphicFramePr>
        <p:xfrm>
          <a:off x="2899" y="723436"/>
          <a:ext cx="5308508" cy="1367265"/>
        </p:xfrm>
        <a:graphic>
          <a:graphicData uri="http://schemas.openxmlformats.org/drawingml/2006/table">
            <a:tbl>
              <a:tblPr/>
              <a:tblGrid>
                <a:gridCol w="619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91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14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14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314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14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6406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2120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6120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3721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167912">
                <a:tc gridSpan="10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Расчет</a:t>
                      </a:r>
                      <a:r>
                        <a:rPr lang="ru-RU" sz="800" b="1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с</a:t>
                      </a:r>
                      <a:r>
                        <a:rPr lang="ru-RU" sz="8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ил и средств спланированных </a:t>
                      </a: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</a:t>
                      </a:r>
                      <a:r>
                        <a:rPr lang="ru-RU" sz="8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НЯ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075">
                <a:tc rowSpan="3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</a:t>
                      </a:r>
                      <a:r>
                        <a:rPr lang="ru-RU" sz="8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ПАО «</a:t>
                      </a:r>
                      <a:r>
                        <a:rPr lang="ru-RU" sz="800" b="1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Россети</a:t>
                      </a:r>
                      <a:r>
                        <a:rPr lang="ru-RU" sz="8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Волга» </a:t>
                      </a: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5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0873">
                <a:tc>
                  <a:txBody>
                    <a:bodyPr/>
                    <a:lstStyle>
                      <a:lvl1pPr marL="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7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545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318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09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869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6634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9400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2167" algn="l" defTabSz="685545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88475" rtl="0" eaLnBrk="1" fontAlgn="ctr" latinLnBrk="0" hangingPunct="1"/>
                      <a:r>
                        <a:rPr lang="ru-RU" sz="8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Саратовкая</a:t>
                      </a:r>
                      <a:endParaRPr lang="ru-RU" sz="8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1088475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область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7201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2783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60" marR="126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5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MainBox"/>
          <p:cNvSpPr/>
          <p:nvPr/>
        </p:nvSpPr>
        <p:spPr bwMode="auto">
          <a:xfrm>
            <a:off x="-14908" y="18"/>
            <a:ext cx="9158915" cy="7310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53" tIns="21884" rIns="43753" bIns="21884" anchor="ctr"/>
          <a:lstStyle/>
          <a:p>
            <a:pPr algn="ctr" defTabSz="584246" eaLnBrk="0" hangingPunct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ИНФОРМАЦИОННЫЕ МАТЕРИАЛЫ ПО ОСАДКАМ И ПОРЫВАМ ВЕТРА НА ТЕРРИТОРИИ </a:t>
            </a:r>
          </a:p>
          <a:p>
            <a:pPr algn="ctr" defTabSz="584246" eaLnBrk="0" hangingPunct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САРАТОВСКОЙ ОБЛАСТИ (РИСК НАРУШЕНИЯ ЭЛЕКТРОСНАБЖЕНИЯ НА 14.01.2021)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592"/>
            <a:ext cx="9153733" cy="611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8608037" y="6302872"/>
            <a:ext cx="1364641" cy="17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3" tIns="40103" rIns="80203" bIns="4010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823"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8" name="Text Box 182"/>
          <p:cNvSpPr txBox="1">
            <a:spLocks noChangeArrowheads="1"/>
          </p:cNvSpPr>
          <p:nvPr/>
        </p:nvSpPr>
        <p:spPr bwMode="auto">
          <a:xfrm>
            <a:off x="4568435" y="3339460"/>
            <a:ext cx="789459" cy="2255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5" tIns="20228" rIns="40455" bIns="20228">
            <a:spAutoFit/>
          </a:bodyPr>
          <a:lstStyle>
            <a:defPPr>
              <a:defRPr lang="ru-RU"/>
            </a:defPPr>
            <a:lvl1pPr algn="ctr" defTabSz="914400">
              <a:spcBef>
                <a:spcPct val="0"/>
              </a:spcBef>
              <a:defRPr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altLang="ru-RU" dirty="0" err="1"/>
              <a:t>г.Ртищево</a:t>
            </a:r>
            <a:endParaRPr lang="ru-RU" altLang="ru-RU" dirty="0"/>
          </a:p>
        </p:txBody>
      </p:sp>
      <p:sp>
        <p:nvSpPr>
          <p:cNvPr id="1615" name="Прямоугольник 1614"/>
          <p:cNvSpPr/>
          <p:nvPr/>
        </p:nvSpPr>
        <p:spPr>
          <a:xfrm>
            <a:off x="6403439" y="791280"/>
            <a:ext cx="2721293" cy="2751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647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6" name="Text Box 182"/>
          <p:cNvSpPr txBox="1">
            <a:spLocks noChangeArrowheads="1"/>
          </p:cNvSpPr>
          <p:nvPr/>
        </p:nvSpPr>
        <p:spPr bwMode="auto">
          <a:xfrm>
            <a:off x="-14908" y="765099"/>
            <a:ext cx="2738784" cy="28276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  <a:extLst/>
        </p:spPr>
        <p:txBody>
          <a:bodyPr wrap="square" lIns="51434" tIns="25717" rIns="51434" bIns="25717" rtlCol="0">
            <a:spAutoFit/>
          </a:bodyPr>
          <a:lstStyle>
            <a:defPPr>
              <a:defRPr lang="ru-RU"/>
            </a:defPPr>
            <a:lvl1pPr algn="ctr" defTabSz="685737">
              <a:defRPr sz="1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altLang="ru-RU" dirty="0" err="1" smtClean="0"/>
              <a:t>Ртищевский</a:t>
            </a:r>
            <a:r>
              <a:rPr lang="ru-RU" altLang="ru-RU" dirty="0" smtClean="0"/>
              <a:t> район </a:t>
            </a:r>
            <a:endParaRPr lang="ru-RU" altLang="ru-RU" dirty="0"/>
          </a:p>
        </p:txBody>
      </p:sp>
      <p:grpSp>
        <p:nvGrpSpPr>
          <p:cNvPr id="932" name="Группа 629"/>
          <p:cNvGrpSpPr>
            <a:grpSpLocks/>
          </p:cNvGrpSpPr>
          <p:nvPr/>
        </p:nvGrpSpPr>
        <p:grpSpPr bwMode="auto">
          <a:xfrm>
            <a:off x="3381075" y="3334224"/>
            <a:ext cx="249072" cy="269899"/>
            <a:chOff x="142483" y="3760971"/>
            <a:chExt cx="346075" cy="386605"/>
          </a:xfrm>
        </p:grpSpPr>
        <p:sp>
          <p:nvSpPr>
            <p:cNvPr id="9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9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30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926" name="Group 316"/>
          <p:cNvGrpSpPr>
            <a:grpSpLocks/>
          </p:cNvGrpSpPr>
          <p:nvPr/>
        </p:nvGrpSpPr>
        <p:grpSpPr bwMode="auto">
          <a:xfrm>
            <a:off x="4020043" y="2961591"/>
            <a:ext cx="163482" cy="170380"/>
            <a:chOff x="4727" y="2506"/>
            <a:chExt cx="706" cy="1172"/>
          </a:xfrm>
        </p:grpSpPr>
        <p:sp>
          <p:nvSpPr>
            <p:cNvPr id="19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168" name="Group 316"/>
          <p:cNvGrpSpPr>
            <a:grpSpLocks/>
          </p:cNvGrpSpPr>
          <p:nvPr/>
        </p:nvGrpSpPr>
        <p:grpSpPr bwMode="auto">
          <a:xfrm>
            <a:off x="3762773" y="3050562"/>
            <a:ext cx="163482" cy="170380"/>
            <a:chOff x="4727" y="2506"/>
            <a:chExt cx="706" cy="1172"/>
          </a:xfrm>
        </p:grpSpPr>
        <p:sp>
          <p:nvSpPr>
            <p:cNvPr id="216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332" name="Group 316"/>
          <p:cNvGrpSpPr>
            <a:grpSpLocks/>
          </p:cNvGrpSpPr>
          <p:nvPr/>
        </p:nvGrpSpPr>
        <p:grpSpPr bwMode="auto">
          <a:xfrm>
            <a:off x="3994454" y="2645041"/>
            <a:ext cx="163482" cy="170380"/>
            <a:chOff x="4727" y="2506"/>
            <a:chExt cx="706" cy="1172"/>
          </a:xfrm>
        </p:grpSpPr>
        <p:sp>
          <p:nvSpPr>
            <p:cNvPr id="233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501" name="Group 316"/>
          <p:cNvGrpSpPr>
            <a:grpSpLocks/>
          </p:cNvGrpSpPr>
          <p:nvPr/>
        </p:nvGrpSpPr>
        <p:grpSpPr bwMode="auto">
          <a:xfrm>
            <a:off x="3977319" y="3294402"/>
            <a:ext cx="163482" cy="170380"/>
            <a:chOff x="4727" y="2506"/>
            <a:chExt cx="706" cy="1172"/>
          </a:xfrm>
        </p:grpSpPr>
        <p:sp>
          <p:nvSpPr>
            <p:cNvPr id="250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580" name="Group 316"/>
          <p:cNvGrpSpPr>
            <a:grpSpLocks/>
          </p:cNvGrpSpPr>
          <p:nvPr/>
        </p:nvGrpSpPr>
        <p:grpSpPr bwMode="auto">
          <a:xfrm>
            <a:off x="4232078" y="3174613"/>
            <a:ext cx="163482" cy="170380"/>
            <a:chOff x="4727" y="2506"/>
            <a:chExt cx="706" cy="1172"/>
          </a:xfrm>
        </p:grpSpPr>
        <p:sp>
          <p:nvSpPr>
            <p:cNvPr id="258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659" name="Group 316"/>
          <p:cNvGrpSpPr>
            <a:grpSpLocks/>
          </p:cNvGrpSpPr>
          <p:nvPr/>
        </p:nvGrpSpPr>
        <p:grpSpPr bwMode="auto">
          <a:xfrm>
            <a:off x="4251066" y="2830026"/>
            <a:ext cx="163482" cy="170380"/>
            <a:chOff x="4727" y="2506"/>
            <a:chExt cx="706" cy="1172"/>
          </a:xfrm>
        </p:grpSpPr>
        <p:sp>
          <p:nvSpPr>
            <p:cNvPr id="266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6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190" name="Group 316"/>
          <p:cNvGrpSpPr>
            <a:grpSpLocks/>
          </p:cNvGrpSpPr>
          <p:nvPr/>
        </p:nvGrpSpPr>
        <p:grpSpPr bwMode="auto">
          <a:xfrm>
            <a:off x="3698804" y="2759087"/>
            <a:ext cx="163482" cy="170380"/>
            <a:chOff x="4727" y="2506"/>
            <a:chExt cx="706" cy="1172"/>
          </a:xfrm>
        </p:grpSpPr>
        <p:sp>
          <p:nvSpPr>
            <p:cNvPr id="319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075" name="Group 316"/>
          <p:cNvGrpSpPr>
            <a:grpSpLocks/>
          </p:cNvGrpSpPr>
          <p:nvPr/>
        </p:nvGrpSpPr>
        <p:grpSpPr bwMode="auto">
          <a:xfrm>
            <a:off x="3813127" y="3442229"/>
            <a:ext cx="163482" cy="170380"/>
            <a:chOff x="4727" y="2506"/>
            <a:chExt cx="706" cy="1172"/>
          </a:xfrm>
        </p:grpSpPr>
        <p:sp>
          <p:nvSpPr>
            <p:cNvPr id="107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154" name="Group 316"/>
          <p:cNvGrpSpPr>
            <a:grpSpLocks/>
          </p:cNvGrpSpPr>
          <p:nvPr/>
        </p:nvGrpSpPr>
        <p:grpSpPr bwMode="auto">
          <a:xfrm>
            <a:off x="4213090" y="3457950"/>
            <a:ext cx="163482" cy="170380"/>
            <a:chOff x="4727" y="2506"/>
            <a:chExt cx="706" cy="1172"/>
          </a:xfrm>
        </p:grpSpPr>
        <p:sp>
          <p:nvSpPr>
            <p:cNvPr id="11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233" name="Group 316"/>
          <p:cNvGrpSpPr>
            <a:grpSpLocks/>
          </p:cNvGrpSpPr>
          <p:nvPr/>
        </p:nvGrpSpPr>
        <p:grpSpPr bwMode="auto">
          <a:xfrm>
            <a:off x="3505919" y="3683822"/>
            <a:ext cx="163482" cy="170380"/>
            <a:chOff x="4727" y="2506"/>
            <a:chExt cx="706" cy="1172"/>
          </a:xfrm>
        </p:grpSpPr>
        <p:sp>
          <p:nvSpPr>
            <p:cNvPr id="12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312" name="Group 316"/>
          <p:cNvGrpSpPr>
            <a:grpSpLocks/>
          </p:cNvGrpSpPr>
          <p:nvPr/>
        </p:nvGrpSpPr>
        <p:grpSpPr bwMode="auto">
          <a:xfrm>
            <a:off x="3886919" y="3887022"/>
            <a:ext cx="163482" cy="170380"/>
            <a:chOff x="4727" y="2506"/>
            <a:chExt cx="706" cy="1172"/>
          </a:xfrm>
        </p:grpSpPr>
        <p:sp>
          <p:nvSpPr>
            <p:cNvPr id="131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391" name="Group 316"/>
          <p:cNvGrpSpPr>
            <a:grpSpLocks/>
          </p:cNvGrpSpPr>
          <p:nvPr/>
        </p:nvGrpSpPr>
        <p:grpSpPr bwMode="auto">
          <a:xfrm>
            <a:off x="3848819" y="3683822"/>
            <a:ext cx="163482" cy="170380"/>
            <a:chOff x="4727" y="2506"/>
            <a:chExt cx="706" cy="1172"/>
          </a:xfrm>
        </p:grpSpPr>
        <p:sp>
          <p:nvSpPr>
            <p:cNvPr id="139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470" name="Group 316"/>
          <p:cNvGrpSpPr>
            <a:grpSpLocks/>
          </p:cNvGrpSpPr>
          <p:nvPr/>
        </p:nvGrpSpPr>
        <p:grpSpPr bwMode="auto">
          <a:xfrm>
            <a:off x="3610694" y="3988622"/>
            <a:ext cx="163482" cy="170380"/>
            <a:chOff x="4727" y="2506"/>
            <a:chExt cx="706" cy="1172"/>
          </a:xfrm>
        </p:grpSpPr>
        <p:sp>
          <p:nvSpPr>
            <p:cNvPr id="14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549" name="Group 316"/>
          <p:cNvGrpSpPr>
            <a:grpSpLocks/>
          </p:cNvGrpSpPr>
          <p:nvPr/>
        </p:nvGrpSpPr>
        <p:grpSpPr bwMode="auto">
          <a:xfrm>
            <a:off x="3498779" y="3013087"/>
            <a:ext cx="163482" cy="170380"/>
            <a:chOff x="4727" y="2506"/>
            <a:chExt cx="706" cy="1172"/>
          </a:xfrm>
        </p:grpSpPr>
        <p:sp>
          <p:nvSpPr>
            <p:cNvPr id="155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609" name="TextBox 47"/>
          <p:cNvSpPr txBox="1">
            <a:spLocks noChangeArrowheads="1"/>
          </p:cNvSpPr>
          <p:nvPr/>
        </p:nvSpPr>
        <p:spPr bwMode="auto">
          <a:xfrm>
            <a:off x="-12968" y="6389533"/>
            <a:ext cx="1864741" cy="46166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46" tIns="0" rIns="22546" bIns="0" anchor="ctr">
            <a:spAutoFit/>
          </a:bodyPr>
          <a:lstStyle>
            <a:defPPr>
              <a:defRPr lang="ru-RU"/>
            </a:defPPr>
            <a:lvl1pPr defTabSz="1727711">
              <a:spcBef>
                <a:spcPct val="0"/>
              </a:spcBef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545"/>
            <a:r>
              <a:rPr lang="ru-RU" altLang="ru-RU" sz="600" dirty="0"/>
              <a:t>14:00 </a:t>
            </a:r>
            <a:r>
              <a:rPr lang="ru-RU" altLang="ru-RU" sz="600" dirty="0" smtClean="0"/>
              <a:t>13.01.2021</a:t>
            </a:r>
            <a:endParaRPr lang="ru-RU" altLang="ru-RU" sz="600" dirty="0"/>
          </a:p>
          <a:p>
            <a:pPr defTabSz="685545"/>
            <a:r>
              <a:rPr lang="ru-RU" altLang="ru-RU" sz="600" dirty="0"/>
              <a:t>Исп. ЦУКС ГУ МЧС по Саратовской области</a:t>
            </a:r>
          </a:p>
          <a:p>
            <a:pPr defTabSz="685545"/>
            <a:r>
              <a:rPr lang="ru-RU" altLang="ru-RU" sz="600" dirty="0"/>
              <a:t>АРМ №9 </a:t>
            </a:r>
            <a:r>
              <a:rPr lang="ru-RU" altLang="ru-RU" sz="600" dirty="0" smtClean="0"/>
              <a:t>И.Д. Киселева</a:t>
            </a:r>
            <a:endParaRPr lang="ru-RU" altLang="ru-RU" sz="600" dirty="0"/>
          </a:p>
          <a:p>
            <a:pPr defTabSz="685545"/>
            <a:r>
              <a:rPr lang="ru-RU" altLang="ru-RU" sz="600" dirty="0"/>
              <a:t>тел. 3666-7549</a:t>
            </a:r>
          </a:p>
          <a:p>
            <a:pPr defTabSz="685545"/>
            <a:r>
              <a:rPr lang="ru-RU" sz="600" dirty="0"/>
              <a:t>использовались: АИУС РСЧС</a:t>
            </a:r>
          </a:p>
        </p:txBody>
      </p:sp>
      <p:sp>
        <p:nvSpPr>
          <p:cNvPr id="1614" name="Прямоугольник 1613"/>
          <p:cNvSpPr/>
          <p:nvPr/>
        </p:nvSpPr>
        <p:spPr>
          <a:xfrm>
            <a:off x="631243" y="1186895"/>
            <a:ext cx="443779" cy="1619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616" name="Прямоугольник 1615"/>
          <p:cNvSpPr/>
          <p:nvPr/>
        </p:nvSpPr>
        <p:spPr>
          <a:xfrm>
            <a:off x="387679" y="1339921"/>
            <a:ext cx="690992" cy="185176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5603/10432</a:t>
            </a:r>
          </a:p>
        </p:txBody>
      </p:sp>
      <p:sp>
        <p:nvSpPr>
          <p:cNvPr id="1617" name="Скругленный прямоугольник 1616"/>
          <p:cNvSpPr/>
          <p:nvPr/>
        </p:nvSpPr>
        <p:spPr>
          <a:xfrm>
            <a:off x="390264" y="1175093"/>
            <a:ext cx="223081" cy="1596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1618" name="Группа 1617"/>
          <p:cNvGrpSpPr/>
          <p:nvPr/>
        </p:nvGrpSpPr>
        <p:grpSpPr>
          <a:xfrm>
            <a:off x="360934" y="982362"/>
            <a:ext cx="748401" cy="229006"/>
            <a:chOff x="9273830" y="3391449"/>
            <a:chExt cx="748401" cy="171755"/>
          </a:xfrm>
        </p:grpSpPr>
        <p:sp>
          <p:nvSpPr>
            <p:cNvPr id="1619" name="TextBox 23"/>
            <p:cNvSpPr txBox="1"/>
            <p:nvPr/>
          </p:nvSpPr>
          <p:spPr bwMode="auto">
            <a:xfrm>
              <a:off x="9273830" y="3398159"/>
              <a:ext cx="422209" cy="16504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0" name="TextBox 23"/>
            <p:cNvSpPr txBox="1"/>
            <p:nvPr/>
          </p:nvSpPr>
          <p:spPr bwMode="auto">
            <a:xfrm>
              <a:off x="9600122" y="3391449"/>
              <a:ext cx="422109" cy="165045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83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ru-RU" sz="83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22" name="Text Box 97"/>
          <p:cNvSpPr txBox="1">
            <a:spLocks noChangeArrowheads="1"/>
          </p:cNvSpPr>
          <p:nvPr/>
        </p:nvSpPr>
        <p:spPr bwMode="auto">
          <a:xfrm>
            <a:off x="7066917" y="6220550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623" name="Группа 1622"/>
          <p:cNvGrpSpPr/>
          <p:nvPr/>
        </p:nvGrpSpPr>
        <p:grpSpPr>
          <a:xfrm>
            <a:off x="6897578" y="5129496"/>
            <a:ext cx="2761931" cy="1750645"/>
            <a:chOff x="9401428" y="3528486"/>
            <a:chExt cx="3160504" cy="3327495"/>
          </a:xfrm>
        </p:grpSpPr>
        <p:grpSp>
          <p:nvGrpSpPr>
            <p:cNvPr id="1624" name="Группа 1145"/>
            <p:cNvGrpSpPr/>
            <p:nvPr/>
          </p:nvGrpSpPr>
          <p:grpSpPr>
            <a:xfrm>
              <a:off x="9401428" y="3528486"/>
              <a:ext cx="3160504" cy="3327495"/>
              <a:chOff x="6759625" y="4893992"/>
              <a:chExt cx="2573985" cy="1971674"/>
            </a:xfrm>
          </p:grpSpPr>
          <p:sp>
            <p:nvSpPr>
              <p:cNvPr id="173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4" name="Text Box 97"/>
              <p:cNvSpPr txBox="1">
                <a:spLocks noChangeArrowheads="1"/>
              </p:cNvSpPr>
              <p:nvPr/>
            </p:nvSpPr>
            <p:spPr bwMode="auto">
              <a:xfrm>
                <a:off x="7220455" y="5665925"/>
                <a:ext cx="1833906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прогноз нарушения ЛЭП</a:t>
                </a:r>
              </a:p>
            </p:txBody>
          </p:sp>
          <p:sp>
            <p:nvSpPr>
              <p:cNvPr id="1735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736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7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>
                    <a:solidFill>
                      <a:prstClr val="black"/>
                    </a:solidFill>
                  </a:rPr>
                  <a:t>ГО Симферополь   </a:t>
                </a:r>
              </a:p>
            </p:txBody>
          </p:sp>
          <p:sp>
            <p:nvSpPr>
              <p:cNvPr id="1738" name="Полилиния 1737"/>
              <p:cNvSpPr/>
              <p:nvPr/>
            </p:nvSpPr>
            <p:spPr>
              <a:xfrm>
                <a:off x="6913438" y="5711426"/>
                <a:ext cx="324905" cy="204788"/>
              </a:xfrm>
              <a:custGeom>
                <a:avLst/>
                <a:gdLst>
                  <a:gd name="connsiteX0" fmla="*/ 42863 w 324905"/>
                  <a:gd name="connsiteY0" fmla="*/ 28575 h 204788"/>
                  <a:gd name="connsiteX1" fmla="*/ 47625 w 324905"/>
                  <a:gd name="connsiteY1" fmla="*/ 4763 h 204788"/>
                  <a:gd name="connsiteX2" fmla="*/ 61913 w 324905"/>
                  <a:gd name="connsiteY2" fmla="*/ 0 h 204788"/>
                  <a:gd name="connsiteX3" fmla="*/ 95250 w 324905"/>
                  <a:gd name="connsiteY3" fmla="*/ 4763 h 204788"/>
                  <a:gd name="connsiteX4" fmla="*/ 200025 w 324905"/>
                  <a:gd name="connsiteY4" fmla="*/ 9525 h 204788"/>
                  <a:gd name="connsiteX5" fmla="*/ 252413 w 324905"/>
                  <a:gd name="connsiteY5" fmla="*/ 14288 h 204788"/>
                  <a:gd name="connsiteX6" fmla="*/ 280988 w 324905"/>
                  <a:gd name="connsiteY6" fmla="*/ 23813 h 204788"/>
                  <a:gd name="connsiteX7" fmla="*/ 285750 w 324905"/>
                  <a:gd name="connsiteY7" fmla="*/ 52388 h 204788"/>
                  <a:gd name="connsiteX8" fmla="*/ 300038 w 324905"/>
                  <a:gd name="connsiteY8" fmla="*/ 57150 h 204788"/>
                  <a:gd name="connsiteX9" fmla="*/ 314325 w 324905"/>
                  <a:gd name="connsiteY9" fmla="*/ 66675 h 204788"/>
                  <a:gd name="connsiteX10" fmla="*/ 323850 w 324905"/>
                  <a:gd name="connsiteY10" fmla="*/ 80963 h 204788"/>
                  <a:gd name="connsiteX11" fmla="*/ 319088 w 324905"/>
                  <a:gd name="connsiteY11" fmla="*/ 180975 h 204788"/>
                  <a:gd name="connsiteX12" fmla="*/ 300038 w 324905"/>
                  <a:gd name="connsiteY12" fmla="*/ 185738 h 204788"/>
                  <a:gd name="connsiteX13" fmla="*/ 228600 w 324905"/>
                  <a:gd name="connsiteY13" fmla="*/ 190500 h 204788"/>
                  <a:gd name="connsiteX14" fmla="*/ 209550 w 324905"/>
                  <a:gd name="connsiteY14" fmla="*/ 195263 h 204788"/>
                  <a:gd name="connsiteX15" fmla="*/ 185738 w 324905"/>
                  <a:gd name="connsiteY15" fmla="*/ 200025 h 204788"/>
                  <a:gd name="connsiteX16" fmla="*/ 171450 w 324905"/>
                  <a:gd name="connsiteY16" fmla="*/ 204788 h 204788"/>
                  <a:gd name="connsiteX17" fmla="*/ 152400 w 324905"/>
                  <a:gd name="connsiteY17" fmla="*/ 190500 h 204788"/>
                  <a:gd name="connsiteX18" fmla="*/ 138113 w 324905"/>
                  <a:gd name="connsiteY18" fmla="*/ 180975 h 204788"/>
                  <a:gd name="connsiteX19" fmla="*/ 123825 w 324905"/>
                  <a:gd name="connsiteY19" fmla="*/ 166688 h 204788"/>
                  <a:gd name="connsiteX20" fmla="*/ 95250 w 324905"/>
                  <a:gd name="connsiteY20" fmla="*/ 152400 h 204788"/>
                  <a:gd name="connsiteX21" fmla="*/ 42863 w 324905"/>
                  <a:gd name="connsiteY21" fmla="*/ 147638 h 204788"/>
                  <a:gd name="connsiteX22" fmla="*/ 14288 w 324905"/>
                  <a:gd name="connsiteY22" fmla="*/ 133350 h 204788"/>
                  <a:gd name="connsiteX23" fmla="*/ 4763 w 324905"/>
                  <a:gd name="connsiteY23" fmla="*/ 119063 h 204788"/>
                  <a:gd name="connsiteX24" fmla="*/ 0 w 324905"/>
                  <a:gd name="connsiteY24" fmla="*/ 104775 h 204788"/>
                  <a:gd name="connsiteX25" fmla="*/ 19050 w 324905"/>
                  <a:gd name="connsiteY25" fmla="*/ 42863 h 204788"/>
                  <a:gd name="connsiteX26" fmla="*/ 42863 w 324905"/>
                  <a:gd name="connsiteY26" fmla="*/ 28575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4905" h="204788">
                    <a:moveTo>
                      <a:pt x="42863" y="28575"/>
                    </a:moveTo>
                    <a:cubicBezTo>
                      <a:pt x="44450" y="20638"/>
                      <a:pt x="43135" y="11498"/>
                      <a:pt x="47625" y="4763"/>
                    </a:cubicBezTo>
                    <a:cubicBezTo>
                      <a:pt x="50410" y="586"/>
                      <a:pt x="56893" y="0"/>
                      <a:pt x="61913" y="0"/>
                    </a:cubicBezTo>
                    <a:cubicBezTo>
                      <a:pt x="73138" y="0"/>
                      <a:pt x="84138" y="3175"/>
                      <a:pt x="95250" y="4763"/>
                    </a:cubicBezTo>
                    <a:cubicBezTo>
                      <a:pt x="147969" y="22336"/>
                      <a:pt x="113804" y="14914"/>
                      <a:pt x="200025" y="9525"/>
                    </a:cubicBezTo>
                    <a:cubicBezTo>
                      <a:pt x="217488" y="11113"/>
                      <a:pt x="235145" y="11241"/>
                      <a:pt x="252413" y="14288"/>
                    </a:cubicBezTo>
                    <a:cubicBezTo>
                      <a:pt x="262300" y="16033"/>
                      <a:pt x="280988" y="23813"/>
                      <a:pt x="280988" y="23813"/>
                    </a:cubicBezTo>
                    <a:cubicBezTo>
                      <a:pt x="282575" y="33338"/>
                      <a:pt x="280959" y="44004"/>
                      <a:pt x="285750" y="52388"/>
                    </a:cubicBezTo>
                    <a:cubicBezTo>
                      <a:pt x="288241" y="56747"/>
                      <a:pt x="295548" y="54905"/>
                      <a:pt x="300038" y="57150"/>
                    </a:cubicBezTo>
                    <a:cubicBezTo>
                      <a:pt x="305157" y="59710"/>
                      <a:pt x="309563" y="63500"/>
                      <a:pt x="314325" y="66675"/>
                    </a:cubicBezTo>
                    <a:cubicBezTo>
                      <a:pt x="317500" y="71438"/>
                      <a:pt x="323612" y="75244"/>
                      <a:pt x="323850" y="80963"/>
                    </a:cubicBezTo>
                    <a:cubicBezTo>
                      <a:pt x="325240" y="114309"/>
                      <a:pt x="326484" y="148430"/>
                      <a:pt x="319088" y="180975"/>
                    </a:cubicBezTo>
                    <a:cubicBezTo>
                      <a:pt x="317637" y="187358"/>
                      <a:pt x="306548" y="185053"/>
                      <a:pt x="300038" y="185738"/>
                    </a:cubicBezTo>
                    <a:cubicBezTo>
                      <a:pt x="276304" y="188236"/>
                      <a:pt x="252413" y="188913"/>
                      <a:pt x="228600" y="190500"/>
                    </a:cubicBezTo>
                    <a:cubicBezTo>
                      <a:pt x="222250" y="192088"/>
                      <a:pt x="215940" y="193843"/>
                      <a:pt x="209550" y="195263"/>
                    </a:cubicBezTo>
                    <a:cubicBezTo>
                      <a:pt x="201648" y="197019"/>
                      <a:pt x="193591" y="198062"/>
                      <a:pt x="185738" y="200025"/>
                    </a:cubicBezTo>
                    <a:cubicBezTo>
                      <a:pt x="180868" y="201243"/>
                      <a:pt x="176213" y="203200"/>
                      <a:pt x="171450" y="204788"/>
                    </a:cubicBezTo>
                    <a:cubicBezTo>
                      <a:pt x="165100" y="200025"/>
                      <a:pt x="158859" y="195114"/>
                      <a:pt x="152400" y="190500"/>
                    </a:cubicBezTo>
                    <a:cubicBezTo>
                      <a:pt x="147743" y="187173"/>
                      <a:pt x="142510" y="184639"/>
                      <a:pt x="138113" y="180975"/>
                    </a:cubicBezTo>
                    <a:cubicBezTo>
                      <a:pt x="132939" y="176663"/>
                      <a:pt x="128999" y="171000"/>
                      <a:pt x="123825" y="166688"/>
                    </a:cubicBezTo>
                    <a:cubicBezTo>
                      <a:pt x="116019" y="160183"/>
                      <a:pt x="105619" y="153881"/>
                      <a:pt x="95250" y="152400"/>
                    </a:cubicBezTo>
                    <a:cubicBezTo>
                      <a:pt x="77892" y="149920"/>
                      <a:pt x="60325" y="149225"/>
                      <a:pt x="42863" y="147638"/>
                    </a:cubicBezTo>
                    <a:cubicBezTo>
                      <a:pt x="31242" y="143764"/>
                      <a:pt x="23520" y="142582"/>
                      <a:pt x="14288" y="133350"/>
                    </a:cubicBezTo>
                    <a:cubicBezTo>
                      <a:pt x="10241" y="129303"/>
                      <a:pt x="7323" y="124182"/>
                      <a:pt x="4763" y="119063"/>
                    </a:cubicBezTo>
                    <a:cubicBezTo>
                      <a:pt x="2518" y="114573"/>
                      <a:pt x="1588" y="109538"/>
                      <a:pt x="0" y="104775"/>
                    </a:cubicBezTo>
                    <a:cubicBezTo>
                      <a:pt x="5433" y="50448"/>
                      <a:pt x="-6518" y="68431"/>
                      <a:pt x="19050" y="42863"/>
                    </a:cubicBezTo>
                    <a:lnTo>
                      <a:pt x="42863" y="285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39" name="Прямоугольник 1738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1740" name="Text Box 97"/>
              <p:cNvSpPr txBox="1">
                <a:spLocks noChangeArrowheads="1"/>
              </p:cNvSpPr>
              <p:nvPr/>
            </p:nvSpPr>
            <p:spPr bwMode="auto">
              <a:xfrm>
                <a:off x="750253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1741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1742" name="Прямая соединительная линия 1741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3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1625" name="Скругленный прямоугольник 16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6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627" name="Прямоугольник 16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1729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2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1744" name="Text Box 97"/>
          <p:cNvSpPr txBox="1">
            <a:spLocks noChangeArrowheads="1"/>
          </p:cNvSpPr>
          <p:nvPr/>
        </p:nvSpPr>
        <p:spPr bwMode="auto">
          <a:xfrm>
            <a:off x="7411251" y="5318066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1745" name="TextBox 23"/>
          <p:cNvSpPr txBox="1"/>
          <p:nvPr/>
        </p:nvSpPr>
        <p:spPr>
          <a:xfrm>
            <a:off x="7030176" y="5341364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46" name="TextBox 23"/>
          <p:cNvSpPr txBox="1"/>
          <p:nvPr/>
        </p:nvSpPr>
        <p:spPr>
          <a:xfrm>
            <a:off x="7041765" y="5562893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747" name="Text Box 97"/>
          <p:cNvSpPr txBox="1">
            <a:spLocks noChangeArrowheads="1"/>
          </p:cNvSpPr>
          <p:nvPr/>
        </p:nvSpPr>
        <p:spPr bwMode="auto">
          <a:xfrm>
            <a:off x="7450531" y="5552991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pic>
        <p:nvPicPr>
          <p:cNvPr id="2" name="Ртищево город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3439" y="1066429"/>
            <a:ext cx="2713807" cy="21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MainBox"/>
          <p:cNvSpPr/>
          <p:nvPr/>
        </p:nvSpPr>
        <p:spPr bwMode="auto">
          <a:xfrm>
            <a:off x="-14908" y="18"/>
            <a:ext cx="9158915" cy="7310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753" tIns="21884" rIns="43753" bIns="21884" anchor="ctr"/>
          <a:lstStyle/>
          <a:p>
            <a:pPr algn="ctr" defTabSz="584246" eaLnBrk="0" hangingPunct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ИНФОРМАЦИОННЫЕ МАТЕРИАЛЫ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 ОСАДКАМ И ПОРЫВАМ ВЕТРА НА 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ТЕРРИТОРИИ </a:t>
            </a:r>
          </a:p>
          <a:p>
            <a:pPr algn="ctr" defTabSz="584246" eaLnBrk="0" hangingPunct="0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САРАТОВСКОЙ ОБЛАСТИ (РИСК НАРУШЕНИЯ ЭЛЕКТРОСНАБЖЕНИЯ НА 14.01.2021)</a:t>
            </a: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591"/>
            <a:ext cx="9153733" cy="608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8608037" y="6302872"/>
            <a:ext cx="1364641" cy="17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3" tIns="40103" rIns="80203" bIns="4010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823"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8" name="Text Box 182"/>
          <p:cNvSpPr txBox="1">
            <a:spLocks noChangeArrowheads="1"/>
          </p:cNvSpPr>
          <p:nvPr/>
        </p:nvSpPr>
        <p:spPr bwMode="auto">
          <a:xfrm>
            <a:off x="3043918" y="3753335"/>
            <a:ext cx="1001119" cy="2255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0455" tIns="20228" rIns="40455" bIns="2022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</a:t>
            </a:r>
          </a:p>
        </p:txBody>
      </p:sp>
      <p:sp>
        <p:nvSpPr>
          <p:cNvPr id="1615" name="Прямоугольник 1614"/>
          <p:cNvSpPr/>
          <p:nvPr/>
        </p:nvSpPr>
        <p:spPr>
          <a:xfrm>
            <a:off x="6368294" y="801058"/>
            <a:ext cx="2721293" cy="2751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647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sp>
        <p:nvSpPr>
          <p:cNvPr id="936" name="Text Box 182"/>
          <p:cNvSpPr txBox="1">
            <a:spLocks noChangeArrowheads="1"/>
          </p:cNvSpPr>
          <p:nvPr/>
        </p:nvSpPr>
        <p:spPr bwMode="auto">
          <a:xfrm>
            <a:off x="72728" y="740549"/>
            <a:ext cx="2738784" cy="28276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  <a:extLst/>
        </p:spPr>
        <p:txBody>
          <a:bodyPr wrap="square" lIns="51434" tIns="25717" rIns="51434" bIns="25717" rtlCol="0">
            <a:spAutoFit/>
          </a:bodyPr>
          <a:lstStyle>
            <a:defPPr>
              <a:defRPr lang="ru-RU"/>
            </a:defPPr>
            <a:lvl1pPr algn="ctr" defTabSz="685737">
              <a:defRPr sz="1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altLang="ru-RU" dirty="0" smtClean="0"/>
              <a:t>Калининский район </a:t>
            </a:r>
            <a:endParaRPr lang="ru-RU" altLang="ru-RU" dirty="0"/>
          </a:p>
        </p:txBody>
      </p:sp>
      <p:grpSp>
        <p:nvGrpSpPr>
          <p:cNvPr id="932" name="Группа 629"/>
          <p:cNvGrpSpPr>
            <a:grpSpLocks/>
          </p:cNvGrpSpPr>
          <p:nvPr/>
        </p:nvGrpSpPr>
        <p:grpSpPr bwMode="auto">
          <a:xfrm>
            <a:off x="4124026" y="3764353"/>
            <a:ext cx="249072" cy="269899"/>
            <a:chOff x="142483" y="3760971"/>
            <a:chExt cx="346075" cy="386605"/>
          </a:xfrm>
        </p:grpSpPr>
        <p:sp>
          <p:nvSpPr>
            <p:cNvPr id="9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9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30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926" name="Group 316"/>
          <p:cNvGrpSpPr>
            <a:grpSpLocks/>
          </p:cNvGrpSpPr>
          <p:nvPr/>
        </p:nvGrpSpPr>
        <p:grpSpPr bwMode="auto">
          <a:xfrm>
            <a:off x="4629200" y="4035729"/>
            <a:ext cx="163482" cy="170380"/>
            <a:chOff x="4727" y="2506"/>
            <a:chExt cx="706" cy="1172"/>
          </a:xfrm>
        </p:grpSpPr>
        <p:sp>
          <p:nvSpPr>
            <p:cNvPr id="19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168" name="Group 316"/>
          <p:cNvGrpSpPr>
            <a:grpSpLocks/>
          </p:cNvGrpSpPr>
          <p:nvPr/>
        </p:nvGrpSpPr>
        <p:grpSpPr bwMode="auto">
          <a:xfrm>
            <a:off x="4591408" y="3837943"/>
            <a:ext cx="163482" cy="170380"/>
            <a:chOff x="4727" y="2506"/>
            <a:chExt cx="706" cy="1172"/>
          </a:xfrm>
        </p:grpSpPr>
        <p:sp>
          <p:nvSpPr>
            <p:cNvPr id="216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332" name="Group 316"/>
          <p:cNvGrpSpPr>
            <a:grpSpLocks/>
          </p:cNvGrpSpPr>
          <p:nvPr/>
        </p:nvGrpSpPr>
        <p:grpSpPr bwMode="auto">
          <a:xfrm>
            <a:off x="4861029" y="3597409"/>
            <a:ext cx="163482" cy="170380"/>
            <a:chOff x="4727" y="2506"/>
            <a:chExt cx="706" cy="1172"/>
          </a:xfrm>
        </p:grpSpPr>
        <p:sp>
          <p:nvSpPr>
            <p:cNvPr id="233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501" name="Group 316"/>
          <p:cNvGrpSpPr>
            <a:grpSpLocks/>
          </p:cNvGrpSpPr>
          <p:nvPr/>
        </p:nvGrpSpPr>
        <p:grpSpPr bwMode="auto">
          <a:xfrm>
            <a:off x="4853619" y="3865349"/>
            <a:ext cx="163482" cy="170380"/>
            <a:chOff x="4727" y="2506"/>
            <a:chExt cx="706" cy="1172"/>
          </a:xfrm>
        </p:grpSpPr>
        <p:sp>
          <p:nvSpPr>
            <p:cNvPr id="250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580" name="Group 316"/>
          <p:cNvGrpSpPr>
            <a:grpSpLocks/>
          </p:cNvGrpSpPr>
          <p:nvPr/>
        </p:nvGrpSpPr>
        <p:grpSpPr bwMode="auto">
          <a:xfrm>
            <a:off x="4576867" y="3441313"/>
            <a:ext cx="163482" cy="170380"/>
            <a:chOff x="4727" y="2506"/>
            <a:chExt cx="706" cy="1172"/>
          </a:xfrm>
        </p:grpSpPr>
        <p:sp>
          <p:nvSpPr>
            <p:cNvPr id="258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0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1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2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3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4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5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190" name="Group 316"/>
          <p:cNvGrpSpPr>
            <a:grpSpLocks/>
          </p:cNvGrpSpPr>
          <p:nvPr/>
        </p:nvGrpSpPr>
        <p:grpSpPr bwMode="auto">
          <a:xfrm>
            <a:off x="4517696" y="3618270"/>
            <a:ext cx="163482" cy="170380"/>
            <a:chOff x="4727" y="2506"/>
            <a:chExt cx="706" cy="1172"/>
          </a:xfrm>
        </p:grpSpPr>
        <p:sp>
          <p:nvSpPr>
            <p:cNvPr id="319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075" name="Group 316"/>
          <p:cNvGrpSpPr>
            <a:grpSpLocks/>
          </p:cNvGrpSpPr>
          <p:nvPr/>
        </p:nvGrpSpPr>
        <p:grpSpPr bwMode="auto">
          <a:xfrm>
            <a:off x="4086324" y="3571967"/>
            <a:ext cx="163482" cy="170380"/>
            <a:chOff x="4727" y="2506"/>
            <a:chExt cx="706" cy="1172"/>
          </a:xfrm>
        </p:grpSpPr>
        <p:sp>
          <p:nvSpPr>
            <p:cNvPr id="107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233" name="Group 316"/>
          <p:cNvGrpSpPr>
            <a:grpSpLocks/>
          </p:cNvGrpSpPr>
          <p:nvPr/>
        </p:nvGrpSpPr>
        <p:grpSpPr bwMode="auto">
          <a:xfrm>
            <a:off x="3848816" y="3445455"/>
            <a:ext cx="163482" cy="170380"/>
            <a:chOff x="4727" y="2506"/>
            <a:chExt cx="706" cy="1172"/>
          </a:xfrm>
        </p:grpSpPr>
        <p:sp>
          <p:nvSpPr>
            <p:cNvPr id="12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312" name="Group 316"/>
          <p:cNvGrpSpPr>
            <a:grpSpLocks/>
          </p:cNvGrpSpPr>
          <p:nvPr/>
        </p:nvGrpSpPr>
        <p:grpSpPr bwMode="auto">
          <a:xfrm>
            <a:off x="3544476" y="3394865"/>
            <a:ext cx="163482" cy="170380"/>
            <a:chOff x="4727" y="2506"/>
            <a:chExt cx="706" cy="1172"/>
          </a:xfrm>
        </p:grpSpPr>
        <p:sp>
          <p:nvSpPr>
            <p:cNvPr id="131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391" name="Group 316"/>
          <p:cNvGrpSpPr>
            <a:grpSpLocks/>
          </p:cNvGrpSpPr>
          <p:nvPr/>
        </p:nvGrpSpPr>
        <p:grpSpPr bwMode="auto">
          <a:xfrm>
            <a:off x="3926620" y="3245155"/>
            <a:ext cx="163482" cy="170380"/>
            <a:chOff x="4727" y="2506"/>
            <a:chExt cx="706" cy="1172"/>
          </a:xfrm>
        </p:grpSpPr>
        <p:sp>
          <p:nvSpPr>
            <p:cNvPr id="139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549" name="Group 316"/>
          <p:cNvGrpSpPr>
            <a:grpSpLocks/>
          </p:cNvGrpSpPr>
          <p:nvPr/>
        </p:nvGrpSpPr>
        <p:grpSpPr bwMode="auto">
          <a:xfrm>
            <a:off x="4145695" y="3346755"/>
            <a:ext cx="163482" cy="170380"/>
            <a:chOff x="4727" y="2506"/>
            <a:chExt cx="706" cy="1172"/>
          </a:xfrm>
        </p:grpSpPr>
        <p:sp>
          <p:nvSpPr>
            <p:cNvPr id="155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726" name="Group 316"/>
          <p:cNvGrpSpPr>
            <a:grpSpLocks/>
          </p:cNvGrpSpPr>
          <p:nvPr/>
        </p:nvGrpSpPr>
        <p:grpSpPr bwMode="auto">
          <a:xfrm>
            <a:off x="4298095" y="3461055"/>
            <a:ext cx="163482" cy="170380"/>
            <a:chOff x="4727" y="2506"/>
            <a:chExt cx="706" cy="1172"/>
          </a:xfrm>
        </p:grpSpPr>
        <p:sp>
          <p:nvSpPr>
            <p:cNvPr id="172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805" name="Group 316"/>
          <p:cNvGrpSpPr>
            <a:grpSpLocks/>
          </p:cNvGrpSpPr>
          <p:nvPr/>
        </p:nvGrpSpPr>
        <p:grpSpPr bwMode="auto">
          <a:xfrm>
            <a:off x="4413384" y="3219755"/>
            <a:ext cx="163482" cy="170380"/>
            <a:chOff x="4727" y="2506"/>
            <a:chExt cx="706" cy="1172"/>
          </a:xfrm>
        </p:grpSpPr>
        <p:sp>
          <p:nvSpPr>
            <p:cNvPr id="180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0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1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884" name="Group 316"/>
          <p:cNvGrpSpPr>
            <a:grpSpLocks/>
          </p:cNvGrpSpPr>
          <p:nvPr/>
        </p:nvGrpSpPr>
        <p:grpSpPr bwMode="auto">
          <a:xfrm>
            <a:off x="4413384" y="3808230"/>
            <a:ext cx="163482" cy="170380"/>
            <a:chOff x="4727" y="2506"/>
            <a:chExt cx="706" cy="1172"/>
          </a:xfrm>
        </p:grpSpPr>
        <p:sp>
          <p:nvSpPr>
            <p:cNvPr id="188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4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4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647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470" name="TextBox 47"/>
          <p:cNvSpPr txBox="1">
            <a:spLocks noChangeArrowheads="1"/>
          </p:cNvSpPr>
          <p:nvPr/>
        </p:nvSpPr>
        <p:spPr bwMode="auto">
          <a:xfrm>
            <a:off x="0" y="6389533"/>
            <a:ext cx="1864741" cy="46166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46" tIns="0" rIns="22546" bIns="0" anchor="ctr">
            <a:spAutoFit/>
          </a:bodyPr>
          <a:lstStyle>
            <a:defPPr>
              <a:defRPr lang="ru-RU"/>
            </a:defPPr>
            <a:lvl1pPr defTabSz="1727711">
              <a:spcBef>
                <a:spcPct val="0"/>
              </a:spcBef>
              <a:defRPr sz="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545"/>
            <a:r>
              <a:rPr lang="ru-RU" altLang="ru-RU" sz="600" dirty="0"/>
              <a:t>14:00 </a:t>
            </a:r>
            <a:r>
              <a:rPr lang="ru-RU" altLang="ru-RU" sz="600" dirty="0" smtClean="0"/>
              <a:t>13.01.2021</a:t>
            </a:r>
            <a:endParaRPr lang="ru-RU" altLang="ru-RU" sz="600" dirty="0"/>
          </a:p>
          <a:p>
            <a:pPr defTabSz="685545"/>
            <a:r>
              <a:rPr lang="ru-RU" altLang="ru-RU" sz="600" dirty="0"/>
              <a:t>Исп. ЦУКС ГУ МЧС по Саратовской области</a:t>
            </a:r>
          </a:p>
          <a:p>
            <a:pPr defTabSz="685545"/>
            <a:r>
              <a:rPr lang="ru-RU" altLang="ru-RU" sz="600" dirty="0"/>
              <a:t>АРМ №9 </a:t>
            </a:r>
            <a:r>
              <a:rPr lang="ru-RU" altLang="ru-RU" sz="600" dirty="0" smtClean="0"/>
              <a:t>И.Д. </a:t>
            </a:r>
            <a:r>
              <a:rPr lang="ru-RU" altLang="ru-RU" sz="600" smtClean="0"/>
              <a:t>Киселева</a:t>
            </a:r>
            <a:endParaRPr lang="ru-RU" altLang="ru-RU" sz="600" dirty="0"/>
          </a:p>
          <a:p>
            <a:pPr defTabSz="685545"/>
            <a:r>
              <a:rPr lang="ru-RU" altLang="ru-RU" sz="600" dirty="0"/>
              <a:t>тел. 3666-7549</a:t>
            </a:r>
          </a:p>
          <a:p>
            <a:pPr defTabSz="685545"/>
            <a:r>
              <a:rPr lang="ru-RU" sz="600" dirty="0"/>
              <a:t>использовались: АИУС РСЧС</a:t>
            </a:r>
          </a:p>
        </p:txBody>
      </p:sp>
      <p:sp>
        <p:nvSpPr>
          <p:cNvPr id="1473" name="Прямоугольник 1472"/>
          <p:cNvSpPr/>
          <p:nvPr/>
        </p:nvSpPr>
        <p:spPr>
          <a:xfrm>
            <a:off x="169195" y="1485305"/>
            <a:ext cx="693129" cy="16441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03" tIns="40803" rIns="81603" bIns="40803" rtlCol="0" anchor="ctr"/>
          <a:lstStyle/>
          <a:p>
            <a:pPr algn="ctr" defTabSz="685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14030/33300</a:t>
            </a:r>
          </a:p>
        </p:txBody>
      </p:sp>
      <p:sp>
        <p:nvSpPr>
          <p:cNvPr id="1474" name="Прямоугольник 1473"/>
          <p:cNvSpPr/>
          <p:nvPr/>
        </p:nvSpPr>
        <p:spPr>
          <a:xfrm>
            <a:off x="161668" y="1314411"/>
            <a:ext cx="491752" cy="171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6" rIns="68555" bIns="34286" rtlCol="0" anchor="ctr"/>
          <a:lstStyle/>
          <a:p>
            <a:pPr algn="ctr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75" name="Скругленный прямоугольник 1474"/>
          <p:cNvSpPr/>
          <p:nvPr/>
        </p:nvSpPr>
        <p:spPr>
          <a:xfrm>
            <a:off x="649493" y="1307973"/>
            <a:ext cx="223081" cy="181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1476" name="TextBox 23"/>
          <p:cNvSpPr txBox="1"/>
          <p:nvPr/>
        </p:nvSpPr>
        <p:spPr bwMode="auto">
          <a:xfrm>
            <a:off x="113922" y="1085154"/>
            <a:ext cx="422209" cy="22006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7" name="TextBox 23"/>
          <p:cNvSpPr txBox="1"/>
          <p:nvPr/>
        </p:nvSpPr>
        <p:spPr bwMode="auto">
          <a:xfrm>
            <a:off x="440214" y="1076207"/>
            <a:ext cx="422109" cy="22006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8" name="Text Box 97"/>
          <p:cNvSpPr txBox="1">
            <a:spLocks noChangeArrowheads="1"/>
          </p:cNvSpPr>
          <p:nvPr/>
        </p:nvSpPr>
        <p:spPr bwMode="auto">
          <a:xfrm>
            <a:off x="7049709" y="6243635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479" name="Группа 1478"/>
          <p:cNvGrpSpPr/>
          <p:nvPr/>
        </p:nvGrpSpPr>
        <p:grpSpPr>
          <a:xfrm>
            <a:off x="6880370" y="5152581"/>
            <a:ext cx="2761931" cy="1750645"/>
            <a:chOff x="9401428" y="3528486"/>
            <a:chExt cx="3160504" cy="3327495"/>
          </a:xfrm>
        </p:grpSpPr>
        <p:grpSp>
          <p:nvGrpSpPr>
            <p:cNvPr id="1480" name="Группа 1145"/>
            <p:cNvGrpSpPr/>
            <p:nvPr/>
          </p:nvGrpSpPr>
          <p:grpSpPr>
            <a:xfrm>
              <a:off x="9401428" y="3528486"/>
              <a:ext cx="3160504" cy="3327495"/>
              <a:chOff x="6759625" y="4893992"/>
              <a:chExt cx="2573985" cy="1971674"/>
            </a:xfrm>
          </p:grpSpPr>
          <p:sp>
            <p:nvSpPr>
              <p:cNvPr id="1485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6" name="Text Box 97"/>
              <p:cNvSpPr txBox="1">
                <a:spLocks noChangeArrowheads="1"/>
              </p:cNvSpPr>
              <p:nvPr/>
            </p:nvSpPr>
            <p:spPr bwMode="auto">
              <a:xfrm>
                <a:off x="7220455" y="5665925"/>
                <a:ext cx="1833906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прогноз нарушения ЛЭП</a:t>
                </a:r>
              </a:p>
            </p:txBody>
          </p:sp>
          <p:sp>
            <p:nvSpPr>
              <p:cNvPr id="1487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488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9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>
                    <a:solidFill>
                      <a:prstClr val="black"/>
                    </a:solidFill>
                  </a:rPr>
                  <a:t>ГО Симферополь   </a:t>
                </a:r>
              </a:p>
            </p:txBody>
          </p:sp>
          <p:sp>
            <p:nvSpPr>
              <p:cNvPr id="1490" name="Полилиния 1489"/>
              <p:cNvSpPr/>
              <p:nvPr/>
            </p:nvSpPr>
            <p:spPr>
              <a:xfrm>
                <a:off x="6913438" y="5711426"/>
                <a:ext cx="324905" cy="204788"/>
              </a:xfrm>
              <a:custGeom>
                <a:avLst/>
                <a:gdLst>
                  <a:gd name="connsiteX0" fmla="*/ 42863 w 324905"/>
                  <a:gd name="connsiteY0" fmla="*/ 28575 h 204788"/>
                  <a:gd name="connsiteX1" fmla="*/ 47625 w 324905"/>
                  <a:gd name="connsiteY1" fmla="*/ 4763 h 204788"/>
                  <a:gd name="connsiteX2" fmla="*/ 61913 w 324905"/>
                  <a:gd name="connsiteY2" fmla="*/ 0 h 204788"/>
                  <a:gd name="connsiteX3" fmla="*/ 95250 w 324905"/>
                  <a:gd name="connsiteY3" fmla="*/ 4763 h 204788"/>
                  <a:gd name="connsiteX4" fmla="*/ 200025 w 324905"/>
                  <a:gd name="connsiteY4" fmla="*/ 9525 h 204788"/>
                  <a:gd name="connsiteX5" fmla="*/ 252413 w 324905"/>
                  <a:gd name="connsiteY5" fmla="*/ 14288 h 204788"/>
                  <a:gd name="connsiteX6" fmla="*/ 280988 w 324905"/>
                  <a:gd name="connsiteY6" fmla="*/ 23813 h 204788"/>
                  <a:gd name="connsiteX7" fmla="*/ 285750 w 324905"/>
                  <a:gd name="connsiteY7" fmla="*/ 52388 h 204788"/>
                  <a:gd name="connsiteX8" fmla="*/ 300038 w 324905"/>
                  <a:gd name="connsiteY8" fmla="*/ 57150 h 204788"/>
                  <a:gd name="connsiteX9" fmla="*/ 314325 w 324905"/>
                  <a:gd name="connsiteY9" fmla="*/ 66675 h 204788"/>
                  <a:gd name="connsiteX10" fmla="*/ 323850 w 324905"/>
                  <a:gd name="connsiteY10" fmla="*/ 80963 h 204788"/>
                  <a:gd name="connsiteX11" fmla="*/ 319088 w 324905"/>
                  <a:gd name="connsiteY11" fmla="*/ 180975 h 204788"/>
                  <a:gd name="connsiteX12" fmla="*/ 300038 w 324905"/>
                  <a:gd name="connsiteY12" fmla="*/ 185738 h 204788"/>
                  <a:gd name="connsiteX13" fmla="*/ 228600 w 324905"/>
                  <a:gd name="connsiteY13" fmla="*/ 190500 h 204788"/>
                  <a:gd name="connsiteX14" fmla="*/ 209550 w 324905"/>
                  <a:gd name="connsiteY14" fmla="*/ 195263 h 204788"/>
                  <a:gd name="connsiteX15" fmla="*/ 185738 w 324905"/>
                  <a:gd name="connsiteY15" fmla="*/ 200025 h 204788"/>
                  <a:gd name="connsiteX16" fmla="*/ 171450 w 324905"/>
                  <a:gd name="connsiteY16" fmla="*/ 204788 h 204788"/>
                  <a:gd name="connsiteX17" fmla="*/ 152400 w 324905"/>
                  <a:gd name="connsiteY17" fmla="*/ 190500 h 204788"/>
                  <a:gd name="connsiteX18" fmla="*/ 138113 w 324905"/>
                  <a:gd name="connsiteY18" fmla="*/ 180975 h 204788"/>
                  <a:gd name="connsiteX19" fmla="*/ 123825 w 324905"/>
                  <a:gd name="connsiteY19" fmla="*/ 166688 h 204788"/>
                  <a:gd name="connsiteX20" fmla="*/ 95250 w 324905"/>
                  <a:gd name="connsiteY20" fmla="*/ 152400 h 204788"/>
                  <a:gd name="connsiteX21" fmla="*/ 42863 w 324905"/>
                  <a:gd name="connsiteY21" fmla="*/ 147638 h 204788"/>
                  <a:gd name="connsiteX22" fmla="*/ 14288 w 324905"/>
                  <a:gd name="connsiteY22" fmla="*/ 133350 h 204788"/>
                  <a:gd name="connsiteX23" fmla="*/ 4763 w 324905"/>
                  <a:gd name="connsiteY23" fmla="*/ 119063 h 204788"/>
                  <a:gd name="connsiteX24" fmla="*/ 0 w 324905"/>
                  <a:gd name="connsiteY24" fmla="*/ 104775 h 204788"/>
                  <a:gd name="connsiteX25" fmla="*/ 19050 w 324905"/>
                  <a:gd name="connsiteY25" fmla="*/ 42863 h 204788"/>
                  <a:gd name="connsiteX26" fmla="*/ 42863 w 324905"/>
                  <a:gd name="connsiteY26" fmla="*/ 28575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24905" h="204788">
                    <a:moveTo>
                      <a:pt x="42863" y="28575"/>
                    </a:moveTo>
                    <a:cubicBezTo>
                      <a:pt x="44450" y="20638"/>
                      <a:pt x="43135" y="11498"/>
                      <a:pt x="47625" y="4763"/>
                    </a:cubicBezTo>
                    <a:cubicBezTo>
                      <a:pt x="50410" y="586"/>
                      <a:pt x="56893" y="0"/>
                      <a:pt x="61913" y="0"/>
                    </a:cubicBezTo>
                    <a:cubicBezTo>
                      <a:pt x="73138" y="0"/>
                      <a:pt x="84138" y="3175"/>
                      <a:pt x="95250" y="4763"/>
                    </a:cubicBezTo>
                    <a:cubicBezTo>
                      <a:pt x="147969" y="22336"/>
                      <a:pt x="113804" y="14914"/>
                      <a:pt x="200025" y="9525"/>
                    </a:cubicBezTo>
                    <a:cubicBezTo>
                      <a:pt x="217488" y="11113"/>
                      <a:pt x="235145" y="11241"/>
                      <a:pt x="252413" y="14288"/>
                    </a:cubicBezTo>
                    <a:cubicBezTo>
                      <a:pt x="262300" y="16033"/>
                      <a:pt x="280988" y="23813"/>
                      <a:pt x="280988" y="23813"/>
                    </a:cubicBezTo>
                    <a:cubicBezTo>
                      <a:pt x="282575" y="33338"/>
                      <a:pt x="280959" y="44004"/>
                      <a:pt x="285750" y="52388"/>
                    </a:cubicBezTo>
                    <a:cubicBezTo>
                      <a:pt x="288241" y="56747"/>
                      <a:pt x="295548" y="54905"/>
                      <a:pt x="300038" y="57150"/>
                    </a:cubicBezTo>
                    <a:cubicBezTo>
                      <a:pt x="305157" y="59710"/>
                      <a:pt x="309563" y="63500"/>
                      <a:pt x="314325" y="66675"/>
                    </a:cubicBezTo>
                    <a:cubicBezTo>
                      <a:pt x="317500" y="71438"/>
                      <a:pt x="323612" y="75244"/>
                      <a:pt x="323850" y="80963"/>
                    </a:cubicBezTo>
                    <a:cubicBezTo>
                      <a:pt x="325240" y="114309"/>
                      <a:pt x="326484" y="148430"/>
                      <a:pt x="319088" y="180975"/>
                    </a:cubicBezTo>
                    <a:cubicBezTo>
                      <a:pt x="317637" y="187358"/>
                      <a:pt x="306548" y="185053"/>
                      <a:pt x="300038" y="185738"/>
                    </a:cubicBezTo>
                    <a:cubicBezTo>
                      <a:pt x="276304" y="188236"/>
                      <a:pt x="252413" y="188913"/>
                      <a:pt x="228600" y="190500"/>
                    </a:cubicBezTo>
                    <a:cubicBezTo>
                      <a:pt x="222250" y="192088"/>
                      <a:pt x="215940" y="193843"/>
                      <a:pt x="209550" y="195263"/>
                    </a:cubicBezTo>
                    <a:cubicBezTo>
                      <a:pt x="201648" y="197019"/>
                      <a:pt x="193591" y="198062"/>
                      <a:pt x="185738" y="200025"/>
                    </a:cubicBezTo>
                    <a:cubicBezTo>
                      <a:pt x="180868" y="201243"/>
                      <a:pt x="176213" y="203200"/>
                      <a:pt x="171450" y="204788"/>
                    </a:cubicBezTo>
                    <a:cubicBezTo>
                      <a:pt x="165100" y="200025"/>
                      <a:pt x="158859" y="195114"/>
                      <a:pt x="152400" y="190500"/>
                    </a:cubicBezTo>
                    <a:cubicBezTo>
                      <a:pt x="147743" y="187173"/>
                      <a:pt x="142510" y="184639"/>
                      <a:pt x="138113" y="180975"/>
                    </a:cubicBezTo>
                    <a:cubicBezTo>
                      <a:pt x="132939" y="176663"/>
                      <a:pt x="128999" y="171000"/>
                      <a:pt x="123825" y="166688"/>
                    </a:cubicBezTo>
                    <a:cubicBezTo>
                      <a:pt x="116019" y="160183"/>
                      <a:pt x="105619" y="153881"/>
                      <a:pt x="95250" y="152400"/>
                    </a:cubicBezTo>
                    <a:cubicBezTo>
                      <a:pt x="77892" y="149920"/>
                      <a:pt x="60325" y="149225"/>
                      <a:pt x="42863" y="147638"/>
                    </a:cubicBezTo>
                    <a:cubicBezTo>
                      <a:pt x="31242" y="143764"/>
                      <a:pt x="23520" y="142582"/>
                      <a:pt x="14288" y="133350"/>
                    </a:cubicBezTo>
                    <a:cubicBezTo>
                      <a:pt x="10241" y="129303"/>
                      <a:pt x="7323" y="124182"/>
                      <a:pt x="4763" y="119063"/>
                    </a:cubicBezTo>
                    <a:cubicBezTo>
                      <a:pt x="2518" y="114573"/>
                      <a:pt x="1588" y="109538"/>
                      <a:pt x="0" y="104775"/>
                    </a:cubicBezTo>
                    <a:cubicBezTo>
                      <a:pt x="5433" y="50448"/>
                      <a:pt x="-6518" y="68431"/>
                      <a:pt x="19050" y="42863"/>
                    </a:cubicBezTo>
                    <a:lnTo>
                      <a:pt x="42863" y="285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675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1" name="Прямоугольник 1490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1492" name="Text Box 97"/>
              <p:cNvSpPr txBox="1">
                <a:spLocks noChangeArrowheads="1"/>
              </p:cNvSpPr>
              <p:nvPr/>
            </p:nvSpPr>
            <p:spPr bwMode="auto">
              <a:xfrm>
                <a:off x="750253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1493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1494" name="Прямая соединительная линия 1493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5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1481" name="Скругленный прямоугольник 1480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1482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1483" name="Прямоугольник 1482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1484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2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1496" name="Text Box 97"/>
          <p:cNvSpPr txBox="1">
            <a:spLocks noChangeArrowheads="1"/>
          </p:cNvSpPr>
          <p:nvPr/>
        </p:nvSpPr>
        <p:spPr bwMode="auto">
          <a:xfrm>
            <a:off x="7394043" y="5341151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1497" name="TextBox 23"/>
          <p:cNvSpPr txBox="1"/>
          <p:nvPr/>
        </p:nvSpPr>
        <p:spPr>
          <a:xfrm>
            <a:off x="7012968" y="5364449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498" name="TextBox 23"/>
          <p:cNvSpPr txBox="1"/>
          <p:nvPr/>
        </p:nvSpPr>
        <p:spPr>
          <a:xfrm>
            <a:off x="7024557" y="5585978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499" name="Text Box 97"/>
          <p:cNvSpPr txBox="1">
            <a:spLocks noChangeArrowheads="1"/>
          </p:cNvSpPr>
          <p:nvPr/>
        </p:nvSpPr>
        <p:spPr bwMode="auto">
          <a:xfrm>
            <a:off x="7433323" y="5576076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pic>
        <p:nvPicPr>
          <p:cNvPr id="2" name="Калининск город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8294" y="1076208"/>
            <a:ext cx="2748952" cy="20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571236</TotalTime>
  <Words>1007</Words>
  <Application>Microsoft Office PowerPoint</Application>
  <PresentationFormat>Экран (4:3)</PresentationFormat>
  <Paragraphs>486</Paragraphs>
  <Slides>9</Slides>
  <Notes>9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АРМ-9</cp:lastModifiedBy>
  <cp:revision>25483</cp:revision>
  <cp:lastPrinted>2020-01-17T13:43:55Z</cp:lastPrinted>
  <dcterms:created xsi:type="dcterms:W3CDTF">2014-09-08T13:21:12Z</dcterms:created>
  <dcterms:modified xsi:type="dcterms:W3CDTF">2021-01-13T08:13:11Z</dcterms:modified>
</cp:coreProperties>
</file>